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E6C3A-72B9-446B-A38B-B8223CE87FB6}" type="doc">
      <dgm:prSet loTypeId="urn:microsoft.com/office/officeart/2005/8/layout/hChevron3" loCatId="process" qsTypeId="urn:microsoft.com/office/officeart/2005/8/quickstyle/simple2" qsCatId="simple" csTypeId="urn:microsoft.com/office/officeart/2005/8/colors/accent3_5" csCatId="accent3" phldr="1"/>
      <dgm:spPr/>
    </dgm:pt>
    <dgm:pt modelId="{0A779701-7A2E-4B32-97C8-C2F69C5499A5}">
      <dgm:prSet phldrT="[Texte]" custT="1"/>
      <dgm:spPr/>
      <dgm:t>
        <a:bodyPr/>
        <a:lstStyle/>
        <a:p>
          <a:r>
            <a:rPr lang="fr-FR" sz="2500" b="1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Introduction</a:t>
          </a:r>
          <a:endParaRPr lang="fr-FR" sz="2500" b="1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958FBE5B-32D1-44B0-96D2-E8EF70210BE9}" type="parTrans" cxnId="{038B3497-BC6C-40BC-AB25-9EAC473596F6}">
      <dgm:prSet/>
      <dgm:spPr/>
      <dgm:t>
        <a:bodyPr/>
        <a:lstStyle/>
        <a:p>
          <a:endParaRPr lang="fr-FR"/>
        </a:p>
      </dgm:t>
    </dgm:pt>
    <dgm:pt modelId="{080181A0-9779-4135-A679-126D04B74893}" type="sibTrans" cxnId="{038B3497-BC6C-40BC-AB25-9EAC473596F6}">
      <dgm:prSet/>
      <dgm:spPr/>
      <dgm:t>
        <a:bodyPr/>
        <a:lstStyle/>
        <a:p>
          <a:endParaRPr lang="fr-FR"/>
        </a:p>
      </dgm:t>
    </dgm:pt>
    <dgm:pt modelId="{A2B37252-6653-45AE-8DAA-BC06C6F04248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Methodology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C588B6E9-ECC9-415A-958B-5D3B6740A581}" type="parTrans" cxnId="{B980018C-1FAF-4879-8E02-49DC87915B26}">
      <dgm:prSet/>
      <dgm:spPr/>
      <dgm:t>
        <a:bodyPr/>
        <a:lstStyle/>
        <a:p>
          <a:endParaRPr lang="fr-FR"/>
        </a:p>
      </dgm:t>
    </dgm:pt>
    <dgm:pt modelId="{2D94E751-0751-4FB8-8C7A-7DFE9BA5966E}" type="sibTrans" cxnId="{B980018C-1FAF-4879-8E02-49DC87915B26}">
      <dgm:prSet/>
      <dgm:spPr/>
      <dgm:t>
        <a:bodyPr/>
        <a:lstStyle/>
        <a:p>
          <a:endParaRPr lang="fr-FR"/>
        </a:p>
      </dgm:t>
    </dgm:pt>
    <dgm:pt modelId="{0B6D725A-3B60-4C6B-BC4E-C80A636C717D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Results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47B5851B-7228-489D-896B-1D9D221CE8B7}" type="parTrans" cxnId="{8726A9C1-56E5-4579-A9C0-EA7604BF5477}">
      <dgm:prSet/>
      <dgm:spPr/>
      <dgm:t>
        <a:bodyPr/>
        <a:lstStyle/>
        <a:p>
          <a:endParaRPr lang="fr-FR"/>
        </a:p>
      </dgm:t>
    </dgm:pt>
    <dgm:pt modelId="{40DD7ABE-EFE3-48A8-9811-455FC53D09E3}" type="sibTrans" cxnId="{8726A9C1-56E5-4579-A9C0-EA7604BF5477}">
      <dgm:prSet/>
      <dgm:spPr/>
      <dgm:t>
        <a:bodyPr/>
        <a:lstStyle/>
        <a:p>
          <a:endParaRPr lang="fr-FR"/>
        </a:p>
      </dgm:t>
    </dgm:pt>
    <dgm:pt modelId="{8F516B9F-21E1-45DE-9C65-9F72CFE10AF9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Conclusion-</a:t>
          </a:r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Recommendations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B0AFFEFA-9678-4D5B-BA35-FDFB5F0A79FD}" type="parTrans" cxnId="{A116298B-16FC-4BA5-B8D8-99C068F35FA1}">
      <dgm:prSet/>
      <dgm:spPr/>
      <dgm:t>
        <a:bodyPr/>
        <a:lstStyle/>
        <a:p>
          <a:endParaRPr lang="fr-FR"/>
        </a:p>
      </dgm:t>
    </dgm:pt>
    <dgm:pt modelId="{172E9D76-E416-4589-BCB3-E19771A76629}" type="sibTrans" cxnId="{A116298B-16FC-4BA5-B8D8-99C068F35FA1}">
      <dgm:prSet/>
      <dgm:spPr/>
      <dgm:t>
        <a:bodyPr/>
        <a:lstStyle/>
        <a:p>
          <a:endParaRPr lang="fr-FR"/>
        </a:p>
      </dgm:t>
    </dgm:pt>
    <dgm:pt modelId="{26591D64-F0FA-476F-9B9D-038B51ADAE3E}" type="pres">
      <dgm:prSet presAssocID="{381E6C3A-72B9-446B-A38B-B8223CE87FB6}" presName="Name0" presStyleCnt="0">
        <dgm:presLayoutVars>
          <dgm:dir/>
          <dgm:resizeHandles val="exact"/>
        </dgm:presLayoutVars>
      </dgm:prSet>
      <dgm:spPr/>
    </dgm:pt>
    <dgm:pt modelId="{35599415-A3B8-4051-B718-8E9DD6F99188}" type="pres">
      <dgm:prSet presAssocID="{0A779701-7A2E-4B32-97C8-C2F69C5499A5}" presName="parTxOnly" presStyleLbl="node1" presStyleIdx="0" presStyleCnt="4" custScaleX="99827" custScaleY="1281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ED7169-4A38-46EF-B1AC-93F08089ECBE}" type="pres">
      <dgm:prSet presAssocID="{080181A0-9779-4135-A679-126D04B74893}" presName="parSpace" presStyleCnt="0"/>
      <dgm:spPr/>
    </dgm:pt>
    <dgm:pt modelId="{D514B178-3796-4EF0-BA8C-39140207FE52}" type="pres">
      <dgm:prSet presAssocID="{A2B37252-6653-45AE-8DAA-BC06C6F04248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EFA9D-8E61-484F-BBDE-612ECA1B7CC5}" type="pres">
      <dgm:prSet presAssocID="{2D94E751-0751-4FB8-8C7A-7DFE9BA5966E}" presName="parSpace" presStyleCnt="0"/>
      <dgm:spPr/>
    </dgm:pt>
    <dgm:pt modelId="{74226D8C-4D3F-4668-829C-E57AD2C10026}" type="pres">
      <dgm:prSet presAssocID="{0B6D725A-3B60-4C6B-BC4E-C80A636C717D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EE4357-68F5-4767-9460-C7AC582D9EC0}" type="pres">
      <dgm:prSet presAssocID="{40DD7ABE-EFE3-48A8-9811-455FC53D09E3}" presName="parSpace" presStyleCnt="0"/>
      <dgm:spPr/>
    </dgm:pt>
    <dgm:pt modelId="{D05E1385-2ED1-406D-B6FA-5C74379E469C}" type="pres">
      <dgm:prSet presAssocID="{8F516B9F-21E1-45DE-9C65-9F72CFE10AF9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F1095D-2062-4BEE-A159-EDB9135C735B}" type="presOf" srcId="{8F516B9F-21E1-45DE-9C65-9F72CFE10AF9}" destId="{D05E1385-2ED1-406D-B6FA-5C74379E469C}" srcOrd="0" destOrd="0" presId="urn:microsoft.com/office/officeart/2005/8/layout/hChevron3"/>
    <dgm:cxn modelId="{A116298B-16FC-4BA5-B8D8-99C068F35FA1}" srcId="{381E6C3A-72B9-446B-A38B-B8223CE87FB6}" destId="{8F516B9F-21E1-45DE-9C65-9F72CFE10AF9}" srcOrd="3" destOrd="0" parTransId="{B0AFFEFA-9678-4D5B-BA35-FDFB5F0A79FD}" sibTransId="{172E9D76-E416-4589-BCB3-E19771A76629}"/>
    <dgm:cxn modelId="{038B3497-BC6C-40BC-AB25-9EAC473596F6}" srcId="{381E6C3A-72B9-446B-A38B-B8223CE87FB6}" destId="{0A779701-7A2E-4B32-97C8-C2F69C5499A5}" srcOrd="0" destOrd="0" parTransId="{958FBE5B-32D1-44B0-96D2-E8EF70210BE9}" sibTransId="{080181A0-9779-4135-A679-126D04B74893}"/>
    <dgm:cxn modelId="{B980018C-1FAF-4879-8E02-49DC87915B26}" srcId="{381E6C3A-72B9-446B-A38B-B8223CE87FB6}" destId="{A2B37252-6653-45AE-8DAA-BC06C6F04248}" srcOrd="1" destOrd="0" parTransId="{C588B6E9-ECC9-415A-958B-5D3B6740A581}" sibTransId="{2D94E751-0751-4FB8-8C7A-7DFE9BA5966E}"/>
    <dgm:cxn modelId="{BD5C0154-2061-4C19-8C6B-F06C6B92DD41}" type="presOf" srcId="{A2B37252-6653-45AE-8DAA-BC06C6F04248}" destId="{D514B178-3796-4EF0-BA8C-39140207FE52}" srcOrd="0" destOrd="0" presId="urn:microsoft.com/office/officeart/2005/8/layout/hChevron3"/>
    <dgm:cxn modelId="{2EF92846-3ED9-42BA-A483-B101E89F22D4}" type="presOf" srcId="{381E6C3A-72B9-446B-A38B-B8223CE87FB6}" destId="{26591D64-F0FA-476F-9B9D-038B51ADAE3E}" srcOrd="0" destOrd="0" presId="urn:microsoft.com/office/officeart/2005/8/layout/hChevron3"/>
    <dgm:cxn modelId="{8726A9C1-56E5-4579-A9C0-EA7604BF5477}" srcId="{381E6C3A-72B9-446B-A38B-B8223CE87FB6}" destId="{0B6D725A-3B60-4C6B-BC4E-C80A636C717D}" srcOrd="2" destOrd="0" parTransId="{47B5851B-7228-489D-896B-1D9D221CE8B7}" sibTransId="{40DD7ABE-EFE3-48A8-9811-455FC53D09E3}"/>
    <dgm:cxn modelId="{6FAE6508-054C-4015-9849-AF2C83297913}" type="presOf" srcId="{0B6D725A-3B60-4C6B-BC4E-C80A636C717D}" destId="{74226D8C-4D3F-4668-829C-E57AD2C10026}" srcOrd="0" destOrd="0" presId="urn:microsoft.com/office/officeart/2005/8/layout/hChevron3"/>
    <dgm:cxn modelId="{D8DC2761-7A69-4F52-A2FA-B9EF6A9F1CB3}" type="presOf" srcId="{0A779701-7A2E-4B32-97C8-C2F69C5499A5}" destId="{35599415-A3B8-4051-B718-8E9DD6F99188}" srcOrd="0" destOrd="0" presId="urn:microsoft.com/office/officeart/2005/8/layout/hChevron3"/>
    <dgm:cxn modelId="{4872CD0B-C3D8-469B-9BC5-0D455BA87A6B}" type="presParOf" srcId="{26591D64-F0FA-476F-9B9D-038B51ADAE3E}" destId="{35599415-A3B8-4051-B718-8E9DD6F99188}" srcOrd="0" destOrd="0" presId="urn:microsoft.com/office/officeart/2005/8/layout/hChevron3"/>
    <dgm:cxn modelId="{0E765435-FEB4-4A82-86E9-142A241C4768}" type="presParOf" srcId="{26591D64-F0FA-476F-9B9D-038B51ADAE3E}" destId="{8AED7169-4A38-46EF-B1AC-93F08089ECBE}" srcOrd="1" destOrd="0" presId="urn:microsoft.com/office/officeart/2005/8/layout/hChevron3"/>
    <dgm:cxn modelId="{BE4D1470-E62C-4158-81B6-CF10E41B9C98}" type="presParOf" srcId="{26591D64-F0FA-476F-9B9D-038B51ADAE3E}" destId="{D514B178-3796-4EF0-BA8C-39140207FE52}" srcOrd="2" destOrd="0" presId="urn:microsoft.com/office/officeart/2005/8/layout/hChevron3"/>
    <dgm:cxn modelId="{9AF57F44-3B4E-482A-B94C-FE011804B5C2}" type="presParOf" srcId="{26591D64-F0FA-476F-9B9D-038B51ADAE3E}" destId="{831EFA9D-8E61-484F-BBDE-612ECA1B7CC5}" srcOrd="3" destOrd="0" presId="urn:microsoft.com/office/officeart/2005/8/layout/hChevron3"/>
    <dgm:cxn modelId="{6D97318D-8F49-416E-91C4-3587F7636BBC}" type="presParOf" srcId="{26591D64-F0FA-476F-9B9D-038B51ADAE3E}" destId="{74226D8C-4D3F-4668-829C-E57AD2C10026}" srcOrd="4" destOrd="0" presId="urn:microsoft.com/office/officeart/2005/8/layout/hChevron3"/>
    <dgm:cxn modelId="{493C0014-B11A-4740-B731-AD761A9F0548}" type="presParOf" srcId="{26591D64-F0FA-476F-9B9D-038B51ADAE3E}" destId="{73EE4357-68F5-4767-9460-C7AC582D9EC0}" srcOrd="5" destOrd="0" presId="urn:microsoft.com/office/officeart/2005/8/layout/hChevron3"/>
    <dgm:cxn modelId="{35947835-162C-4F5C-99C7-6C283DF61D5B}" type="presParOf" srcId="{26591D64-F0FA-476F-9B9D-038B51ADAE3E}" destId="{D05E1385-2ED1-406D-B6FA-5C74379E469C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1E6C3A-72B9-446B-A38B-B8223CE87FB6}" type="doc">
      <dgm:prSet loTypeId="urn:microsoft.com/office/officeart/2005/8/layout/hChevron3" loCatId="process" qsTypeId="urn:microsoft.com/office/officeart/2005/8/quickstyle/simple2" qsCatId="simple" csTypeId="urn:microsoft.com/office/officeart/2005/8/colors/accent3_5" csCatId="accent3" phldr="1"/>
      <dgm:spPr/>
    </dgm:pt>
    <dgm:pt modelId="{0A779701-7A2E-4B32-97C8-C2F69C5499A5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Introduction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958FBE5B-32D1-44B0-96D2-E8EF70210BE9}" type="parTrans" cxnId="{038B3497-BC6C-40BC-AB25-9EAC473596F6}">
      <dgm:prSet/>
      <dgm:spPr/>
      <dgm:t>
        <a:bodyPr/>
        <a:lstStyle/>
        <a:p>
          <a:endParaRPr lang="fr-FR"/>
        </a:p>
      </dgm:t>
    </dgm:pt>
    <dgm:pt modelId="{080181A0-9779-4135-A679-126D04B74893}" type="sibTrans" cxnId="{038B3497-BC6C-40BC-AB25-9EAC473596F6}">
      <dgm:prSet/>
      <dgm:spPr/>
      <dgm:t>
        <a:bodyPr/>
        <a:lstStyle/>
        <a:p>
          <a:endParaRPr lang="fr-FR"/>
        </a:p>
      </dgm:t>
    </dgm:pt>
    <dgm:pt modelId="{A2B37252-6653-45AE-8DAA-BC06C6F04248}">
      <dgm:prSet phldrT="[Texte]" custT="1"/>
      <dgm:spPr/>
      <dgm:t>
        <a:bodyPr/>
        <a:lstStyle/>
        <a:p>
          <a:r>
            <a:rPr lang="fr-FR" sz="2500" b="1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Methodology</a:t>
          </a:r>
          <a:endParaRPr lang="fr-FR" sz="2500" b="1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C588B6E9-ECC9-415A-958B-5D3B6740A581}" type="parTrans" cxnId="{B980018C-1FAF-4879-8E02-49DC87915B26}">
      <dgm:prSet/>
      <dgm:spPr/>
      <dgm:t>
        <a:bodyPr/>
        <a:lstStyle/>
        <a:p>
          <a:endParaRPr lang="fr-FR"/>
        </a:p>
      </dgm:t>
    </dgm:pt>
    <dgm:pt modelId="{2D94E751-0751-4FB8-8C7A-7DFE9BA5966E}" type="sibTrans" cxnId="{B980018C-1FAF-4879-8E02-49DC87915B26}">
      <dgm:prSet/>
      <dgm:spPr/>
      <dgm:t>
        <a:bodyPr/>
        <a:lstStyle/>
        <a:p>
          <a:endParaRPr lang="fr-FR"/>
        </a:p>
      </dgm:t>
    </dgm:pt>
    <dgm:pt modelId="{0B6D725A-3B60-4C6B-BC4E-C80A636C717D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Results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47B5851B-7228-489D-896B-1D9D221CE8B7}" type="parTrans" cxnId="{8726A9C1-56E5-4579-A9C0-EA7604BF5477}">
      <dgm:prSet/>
      <dgm:spPr/>
      <dgm:t>
        <a:bodyPr/>
        <a:lstStyle/>
        <a:p>
          <a:endParaRPr lang="fr-FR"/>
        </a:p>
      </dgm:t>
    </dgm:pt>
    <dgm:pt modelId="{40DD7ABE-EFE3-48A8-9811-455FC53D09E3}" type="sibTrans" cxnId="{8726A9C1-56E5-4579-A9C0-EA7604BF5477}">
      <dgm:prSet/>
      <dgm:spPr/>
      <dgm:t>
        <a:bodyPr/>
        <a:lstStyle/>
        <a:p>
          <a:endParaRPr lang="fr-FR"/>
        </a:p>
      </dgm:t>
    </dgm:pt>
    <dgm:pt modelId="{8F516B9F-21E1-45DE-9C65-9F72CFE10AF9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Conclusion-</a:t>
          </a:r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Recommendations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B0AFFEFA-9678-4D5B-BA35-FDFB5F0A79FD}" type="parTrans" cxnId="{A116298B-16FC-4BA5-B8D8-99C068F35FA1}">
      <dgm:prSet/>
      <dgm:spPr/>
      <dgm:t>
        <a:bodyPr/>
        <a:lstStyle/>
        <a:p>
          <a:endParaRPr lang="fr-FR"/>
        </a:p>
      </dgm:t>
    </dgm:pt>
    <dgm:pt modelId="{172E9D76-E416-4589-BCB3-E19771A76629}" type="sibTrans" cxnId="{A116298B-16FC-4BA5-B8D8-99C068F35FA1}">
      <dgm:prSet/>
      <dgm:spPr/>
      <dgm:t>
        <a:bodyPr/>
        <a:lstStyle/>
        <a:p>
          <a:endParaRPr lang="fr-FR"/>
        </a:p>
      </dgm:t>
    </dgm:pt>
    <dgm:pt modelId="{26591D64-F0FA-476F-9B9D-038B51ADAE3E}" type="pres">
      <dgm:prSet presAssocID="{381E6C3A-72B9-446B-A38B-B8223CE87FB6}" presName="Name0" presStyleCnt="0">
        <dgm:presLayoutVars>
          <dgm:dir/>
          <dgm:resizeHandles val="exact"/>
        </dgm:presLayoutVars>
      </dgm:prSet>
      <dgm:spPr/>
    </dgm:pt>
    <dgm:pt modelId="{35599415-A3B8-4051-B718-8E9DD6F99188}" type="pres">
      <dgm:prSet presAssocID="{0A779701-7A2E-4B32-97C8-C2F69C5499A5}" presName="parTxOnly" presStyleLbl="node1" presStyleIdx="0" presStyleCnt="4" custScaleX="63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ED7169-4A38-46EF-B1AC-93F08089ECBE}" type="pres">
      <dgm:prSet presAssocID="{080181A0-9779-4135-A679-126D04B74893}" presName="parSpace" presStyleCnt="0"/>
      <dgm:spPr/>
    </dgm:pt>
    <dgm:pt modelId="{D514B178-3796-4EF0-BA8C-39140207FE52}" type="pres">
      <dgm:prSet presAssocID="{A2B37252-6653-45AE-8DAA-BC06C6F04248}" presName="parTxOnly" presStyleLbl="node1" presStyleIdx="1" presStyleCnt="4" custScaleX="109224" custScaleY="12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EFA9D-8E61-484F-BBDE-612ECA1B7CC5}" type="pres">
      <dgm:prSet presAssocID="{2D94E751-0751-4FB8-8C7A-7DFE9BA5966E}" presName="parSpace" presStyleCnt="0"/>
      <dgm:spPr/>
    </dgm:pt>
    <dgm:pt modelId="{74226D8C-4D3F-4668-829C-E57AD2C10026}" type="pres">
      <dgm:prSet presAssocID="{0B6D725A-3B60-4C6B-BC4E-C80A636C717D}" presName="parTxOnly" presStyleLbl="node1" presStyleIdx="2" presStyleCnt="4" custScaleX="765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EE4357-68F5-4767-9460-C7AC582D9EC0}" type="pres">
      <dgm:prSet presAssocID="{40DD7ABE-EFE3-48A8-9811-455FC53D09E3}" presName="parSpace" presStyleCnt="0"/>
      <dgm:spPr/>
    </dgm:pt>
    <dgm:pt modelId="{D05E1385-2ED1-406D-B6FA-5C74379E469C}" type="pres">
      <dgm:prSet presAssocID="{8F516B9F-21E1-45DE-9C65-9F72CFE10AF9}" presName="parTxOnly" presStyleLbl="node1" presStyleIdx="3" presStyleCnt="4" custScaleX="865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16298B-16FC-4BA5-B8D8-99C068F35FA1}" srcId="{381E6C3A-72B9-446B-A38B-B8223CE87FB6}" destId="{8F516B9F-21E1-45DE-9C65-9F72CFE10AF9}" srcOrd="3" destOrd="0" parTransId="{B0AFFEFA-9678-4D5B-BA35-FDFB5F0A79FD}" sibTransId="{172E9D76-E416-4589-BCB3-E19771A76629}"/>
    <dgm:cxn modelId="{14A6B502-C5D3-4360-8E86-F1C275CD031B}" type="presOf" srcId="{A2B37252-6653-45AE-8DAA-BC06C6F04248}" destId="{D514B178-3796-4EF0-BA8C-39140207FE52}" srcOrd="0" destOrd="0" presId="urn:microsoft.com/office/officeart/2005/8/layout/hChevron3"/>
    <dgm:cxn modelId="{83656A46-ABBB-40AF-9365-96BA8E92D84C}" type="presOf" srcId="{381E6C3A-72B9-446B-A38B-B8223CE87FB6}" destId="{26591D64-F0FA-476F-9B9D-038B51ADAE3E}" srcOrd="0" destOrd="0" presId="urn:microsoft.com/office/officeart/2005/8/layout/hChevron3"/>
    <dgm:cxn modelId="{038B3497-BC6C-40BC-AB25-9EAC473596F6}" srcId="{381E6C3A-72B9-446B-A38B-B8223CE87FB6}" destId="{0A779701-7A2E-4B32-97C8-C2F69C5499A5}" srcOrd="0" destOrd="0" parTransId="{958FBE5B-32D1-44B0-96D2-E8EF70210BE9}" sibTransId="{080181A0-9779-4135-A679-126D04B74893}"/>
    <dgm:cxn modelId="{B980018C-1FAF-4879-8E02-49DC87915B26}" srcId="{381E6C3A-72B9-446B-A38B-B8223CE87FB6}" destId="{A2B37252-6653-45AE-8DAA-BC06C6F04248}" srcOrd="1" destOrd="0" parTransId="{C588B6E9-ECC9-415A-958B-5D3B6740A581}" sibTransId="{2D94E751-0751-4FB8-8C7A-7DFE9BA5966E}"/>
    <dgm:cxn modelId="{E0F860BB-9CEA-42C4-B670-9B9445DC24F1}" type="presOf" srcId="{0B6D725A-3B60-4C6B-BC4E-C80A636C717D}" destId="{74226D8C-4D3F-4668-829C-E57AD2C10026}" srcOrd="0" destOrd="0" presId="urn:microsoft.com/office/officeart/2005/8/layout/hChevron3"/>
    <dgm:cxn modelId="{8726A9C1-56E5-4579-A9C0-EA7604BF5477}" srcId="{381E6C3A-72B9-446B-A38B-B8223CE87FB6}" destId="{0B6D725A-3B60-4C6B-BC4E-C80A636C717D}" srcOrd="2" destOrd="0" parTransId="{47B5851B-7228-489D-896B-1D9D221CE8B7}" sibTransId="{40DD7ABE-EFE3-48A8-9811-455FC53D09E3}"/>
    <dgm:cxn modelId="{C2C17CD7-8322-4D26-BB34-A346F69E91D3}" type="presOf" srcId="{0A779701-7A2E-4B32-97C8-C2F69C5499A5}" destId="{35599415-A3B8-4051-B718-8E9DD6F99188}" srcOrd="0" destOrd="0" presId="urn:microsoft.com/office/officeart/2005/8/layout/hChevron3"/>
    <dgm:cxn modelId="{67EC0AC1-91C7-4A73-AFFE-E1CE0B5F2E60}" type="presOf" srcId="{8F516B9F-21E1-45DE-9C65-9F72CFE10AF9}" destId="{D05E1385-2ED1-406D-B6FA-5C74379E469C}" srcOrd="0" destOrd="0" presId="urn:microsoft.com/office/officeart/2005/8/layout/hChevron3"/>
    <dgm:cxn modelId="{5E604FF1-2969-45D4-B346-0CA18BC85E3F}" type="presParOf" srcId="{26591D64-F0FA-476F-9B9D-038B51ADAE3E}" destId="{35599415-A3B8-4051-B718-8E9DD6F99188}" srcOrd="0" destOrd="0" presId="urn:microsoft.com/office/officeart/2005/8/layout/hChevron3"/>
    <dgm:cxn modelId="{239E188A-9275-401A-89ED-2A5EACC4D779}" type="presParOf" srcId="{26591D64-F0FA-476F-9B9D-038B51ADAE3E}" destId="{8AED7169-4A38-46EF-B1AC-93F08089ECBE}" srcOrd="1" destOrd="0" presId="urn:microsoft.com/office/officeart/2005/8/layout/hChevron3"/>
    <dgm:cxn modelId="{F61DEF9E-92BF-467D-8131-2778A55C0900}" type="presParOf" srcId="{26591D64-F0FA-476F-9B9D-038B51ADAE3E}" destId="{D514B178-3796-4EF0-BA8C-39140207FE52}" srcOrd="2" destOrd="0" presId="urn:microsoft.com/office/officeart/2005/8/layout/hChevron3"/>
    <dgm:cxn modelId="{B4463689-1085-4AFB-BB64-72620457F8EA}" type="presParOf" srcId="{26591D64-F0FA-476F-9B9D-038B51ADAE3E}" destId="{831EFA9D-8E61-484F-BBDE-612ECA1B7CC5}" srcOrd="3" destOrd="0" presId="urn:microsoft.com/office/officeart/2005/8/layout/hChevron3"/>
    <dgm:cxn modelId="{4039F738-745A-4486-A75F-BD95DBCCF14C}" type="presParOf" srcId="{26591D64-F0FA-476F-9B9D-038B51ADAE3E}" destId="{74226D8C-4D3F-4668-829C-E57AD2C10026}" srcOrd="4" destOrd="0" presId="urn:microsoft.com/office/officeart/2005/8/layout/hChevron3"/>
    <dgm:cxn modelId="{604A155D-FCD6-4E8B-A3E9-C517186E3468}" type="presParOf" srcId="{26591D64-F0FA-476F-9B9D-038B51ADAE3E}" destId="{73EE4357-68F5-4767-9460-C7AC582D9EC0}" srcOrd="5" destOrd="0" presId="urn:microsoft.com/office/officeart/2005/8/layout/hChevron3"/>
    <dgm:cxn modelId="{77C9040A-1C6D-42FD-8CB4-444979183D8F}" type="presParOf" srcId="{26591D64-F0FA-476F-9B9D-038B51ADAE3E}" destId="{D05E1385-2ED1-406D-B6FA-5C74379E469C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391135-C8F3-42E6-B2BF-200B54758B1D}" type="doc">
      <dgm:prSet loTypeId="urn:microsoft.com/office/officeart/2005/8/layout/cycle7" loCatId="cycle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fr-FR"/>
        </a:p>
      </dgm:t>
    </dgm:pt>
    <dgm:pt modelId="{7742CBFB-BABA-4EC9-AF87-D744EBF0653F}">
      <dgm:prSet phldrT="[Texte]"/>
      <dgm:spPr/>
      <dgm:t>
        <a:bodyPr/>
        <a:lstStyle/>
        <a:p>
          <a:r>
            <a:rPr lang="fr-FR" b="1" dirty="0" err="1" smtClean="0">
              <a:latin typeface="Book Antiqua" panose="02040602050305030304" pitchFamily="18" charset="0"/>
            </a:rPr>
            <a:t>Ensuring</a:t>
          </a:r>
          <a:r>
            <a:rPr lang="fr-FR" b="1" dirty="0" smtClean="0">
              <a:latin typeface="Book Antiqua" panose="02040602050305030304" pitchFamily="18" charset="0"/>
            </a:rPr>
            <a:t> Public Participation</a:t>
          </a:r>
          <a:endParaRPr lang="fr-FR" b="1" dirty="0">
            <a:latin typeface="Book Antiqua" panose="02040602050305030304" pitchFamily="18" charset="0"/>
          </a:endParaRPr>
        </a:p>
      </dgm:t>
    </dgm:pt>
    <dgm:pt modelId="{E8718450-F5AE-4990-9049-9103658DD88F}" type="parTrans" cxnId="{D47D24DE-69DE-4FF6-9682-F9E877B327E9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A5BAA4BD-8926-4FA0-BE97-A43F5BC4E13E}" type="sibTrans" cxnId="{D47D24DE-69DE-4FF6-9682-F9E877B327E9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34867B0D-6E3D-40C9-BD60-032D985F316A}">
      <dgm:prSet phldrT="[Texte]"/>
      <dgm:spPr/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Management of the Area</a:t>
          </a:r>
          <a:endParaRPr lang="fr-FR" b="1" dirty="0">
            <a:latin typeface="Book Antiqua" panose="02040602050305030304" pitchFamily="18" charset="0"/>
          </a:endParaRPr>
        </a:p>
      </dgm:t>
    </dgm:pt>
    <dgm:pt modelId="{03B9553E-F398-4DEA-8245-50591BE4C50B}" type="parTrans" cxnId="{585F228E-3C2C-4CF8-8994-05D77E6630C0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C4976FC3-1B01-47DE-BCFF-44241EF0351F}" type="sibTrans" cxnId="{585F228E-3C2C-4CF8-8994-05D77E6630C0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1ACACC44-D371-4177-83C1-42162B0AB4D4}">
      <dgm:prSet phldrT="[Texte]"/>
      <dgm:spPr/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ESD</a:t>
          </a:r>
          <a:endParaRPr lang="fr-FR" b="1" dirty="0">
            <a:latin typeface="Book Antiqua" panose="02040602050305030304" pitchFamily="18" charset="0"/>
          </a:endParaRPr>
        </a:p>
      </dgm:t>
    </dgm:pt>
    <dgm:pt modelId="{DEA074CC-B725-4C0A-BB62-82538788F665}" type="parTrans" cxnId="{04DB7D85-B285-4EC2-8CF7-22608F4BFF77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0956B863-03C3-4BF0-85B7-9400698385F1}" type="sibTrans" cxnId="{04DB7D85-B285-4EC2-8CF7-22608F4BFF77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728C13FC-6D11-4B8A-BDCA-FB23E52781FF}" type="pres">
      <dgm:prSet presAssocID="{0D391135-C8F3-42E6-B2BF-200B54758B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D0D2974-4E31-4768-9DB8-24A92F65D2ED}" type="pres">
      <dgm:prSet presAssocID="{7742CBFB-BABA-4EC9-AF87-D744EBF0653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F175A9-C62F-42A9-AB0F-7F14811009F8}" type="pres">
      <dgm:prSet presAssocID="{A5BAA4BD-8926-4FA0-BE97-A43F5BC4E13E}" presName="sibTrans" presStyleLbl="sibTrans2D1" presStyleIdx="0" presStyleCnt="3"/>
      <dgm:spPr/>
      <dgm:t>
        <a:bodyPr/>
        <a:lstStyle/>
        <a:p>
          <a:endParaRPr lang="fr-FR"/>
        </a:p>
      </dgm:t>
    </dgm:pt>
    <dgm:pt modelId="{45A64EA7-2CDB-4E24-A6E4-3E86760244B8}" type="pres">
      <dgm:prSet presAssocID="{A5BAA4BD-8926-4FA0-BE97-A43F5BC4E13E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97D96E84-FCFC-4C61-B32E-A3E88ACB4206}" type="pres">
      <dgm:prSet presAssocID="{34867B0D-6E3D-40C9-BD60-032D985F31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DF2B6A-640E-44CD-A6E0-C1065E800F1F}" type="pres">
      <dgm:prSet presAssocID="{C4976FC3-1B01-47DE-BCFF-44241EF0351F}" presName="sibTrans" presStyleLbl="sibTrans2D1" presStyleIdx="1" presStyleCnt="3"/>
      <dgm:spPr/>
      <dgm:t>
        <a:bodyPr/>
        <a:lstStyle/>
        <a:p>
          <a:endParaRPr lang="fr-FR"/>
        </a:p>
      </dgm:t>
    </dgm:pt>
    <dgm:pt modelId="{8B3F7DF5-4CEC-4B74-BEC1-1B690678D7EC}" type="pres">
      <dgm:prSet presAssocID="{C4976FC3-1B01-47DE-BCFF-44241EF0351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CE1D41A5-5FC6-4671-9E20-7D46EAC0050D}" type="pres">
      <dgm:prSet presAssocID="{1ACACC44-D371-4177-83C1-42162B0AB4D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40E72C-2A69-4D09-BF18-08B29D24D709}" type="pres">
      <dgm:prSet presAssocID="{0956B863-03C3-4BF0-85B7-9400698385F1}" presName="sibTrans" presStyleLbl="sibTrans2D1" presStyleIdx="2" presStyleCnt="3"/>
      <dgm:spPr/>
      <dgm:t>
        <a:bodyPr/>
        <a:lstStyle/>
        <a:p>
          <a:endParaRPr lang="fr-FR"/>
        </a:p>
      </dgm:t>
    </dgm:pt>
    <dgm:pt modelId="{88440211-9A5A-4384-8855-9460892A92DA}" type="pres">
      <dgm:prSet presAssocID="{0956B863-03C3-4BF0-85B7-9400698385F1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0C0FE41F-FB60-44DC-B0DF-FC20FA3747FB}" type="presOf" srcId="{1ACACC44-D371-4177-83C1-42162B0AB4D4}" destId="{CE1D41A5-5FC6-4671-9E20-7D46EAC0050D}" srcOrd="0" destOrd="0" presId="urn:microsoft.com/office/officeart/2005/8/layout/cycle7"/>
    <dgm:cxn modelId="{585F228E-3C2C-4CF8-8994-05D77E6630C0}" srcId="{0D391135-C8F3-42E6-B2BF-200B54758B1D}" destId="{34867B0D-6E3D-40C9-BD60-032D985F316A}" srcOrd="1" destOrd="0" parTransId="{03B9553E-F398-4DEA-8245-50591BE4C50B}" sibTransId="{C4976FC3-1B01-47DE-BCFF-44241EF0351F}"/>
    <dgm:cxn modelId="{D47D24DE-69DE-4FF6-9682-F9E877B327E9}" srcId="{0D391135-C8F3-42E6-B2BF-200B54758B1D}" destId="{7742CBFB-BABA-4EC9-AF87-D744EBF0653F}" srcOrd="0" destOrd="0" parTransId="{E8718450-F5AE-4990-9049-9103658DD88F}" sibTransId="{A5BAA4BD-8926-4FA0-BE97-A43F5BC4E13E}"/>
    <dgm:cxn modelId="{29B23F8E-01A9-441F-B687-68B54D9942BC}" type="presOf" srcId="{34867B0D-6E3D-40C9-BD60-032D985F316A}" destId="{97D96E84-FCFC-4C61-B32E-A3E88ACB4206}" srcOrd="0" destOrd="0" presId="urn:microsoft.com/office/officeart/2005/8/layout/cycle7"/>
    <dgm:cxn modelId="{002E68F8-78E5-4BAB-B612-B7CA1EC5C22B}" type="presOf" srcId="{7742CBFB-BABA-4EC9-AF87-D744EBF0653F}" destId="{2D0D2974-4E31-4768-9DB8-24A92F65D2ED}" srcOrd="0" destOrd="0" presId="urn:microsoft.com/office/officeart/2005/8/layout/cycle7"/>
    <dgm:cxn modelId="{F2D59D22-E104-43A0-97DC-F482AEDBA8AC}" type="presOf" srcId="{0956B863-03C3-4BF0-85B7-9400698385F1}" destId="{88440211-9A5A-4384-8855-9460892A92DA}" srcOrd="1" destOrd="0" presId="urn:microsoft.com/office/officeart/2005/8/layout/cycle7"/>
    <dgm:cxn modelId="{F3DD52B8-66AD-480F-97F5-AAB987826605}" type="presOf" srcId="{C4976FC3-1B01-47DE-BCFF-44241EF0351F}" destId="{8B3F7DF5-4CEC-4B74-BEC1-1B690678D7EC}" srcOrd="1" destOrd="0" presId="urn:microsoft.com/office/officeart/2005/8/layout/cycle7"/>
    <dgm:cxn modelId="{04DB7D85-B285-4EC2-8CF7-22608F4BFF77}" srcId="{0D391135-C8F3-42E6-B2BF-200B54758B1D}" destId="{1ACACC44-D371-4177-83C1-42162B0AB4D4}" srcOrd="2" destOrd="0" parTransId="{DEA074CC-B725-4C0A-BB62-82538788F665}" sibTransId="{0956B863-03C3-4BF0-85B7-9400698385F1}"/>
    <dgm:cxn modelId="{E1266398-9A51-4176-AB47-6ACA9E2D5A71}" type="presOf" srcId="{C4976FC3-1B01-47DE-BCFF-44241EF0351F}" destId="{BFDF2B6A-640E-44CD-A6E0-C1065E800F1F}" srcOrd="0" destOrd="0" presId="urn:microsoft.com/office/officeart/2005/8/layout/cycle7"/>
    <dgm:cxn modelId="{945D5243-6057-45A9-BE68-85730BCF8198}" type="presOf" srcId="{A5BAA4BD-8926-4FA0-BE97-A43F5BC4E13E}" destId="{4DF175A9-C62F-42A9-AB0F-7F14811009F8}" srcOrd="0" destOrd="0" presId="urn:microsoft.com/office/officeart/2005/8/layout/cycle7"/>
    <dgm:cxn modelId="{2697E299-411C-469C-AFF4-98B67B0F56A8}" type="presOf" srcId="{0D391135-C8F3-42E6-B2BF-200B54758B1D}" destId="{728C13FC-6D11-4B8A-BDCA-FB23E52781FF}" srcOrd="0" destOrd="0" presId="urn:microsoft.com/office/officeart/2005/8/layout/cycle7"/>
    <dgm:cxn modelId="{D689E5EA-A0FE-4A70-9900-4B9C9F0DF319}" type="presOf" srcId="{0956B863-03C3-4BF0-85B7-9400698385F1}" destId="{B340E72C-2A69-4D09-BF18-08B29D24D709}" srcOrd="0" destOrd="0" presId="urn:microsoft.com/office/officeart/2005/8/layout/cycle7"/>
    <dgm:cxn modelId="{91DAB98F-973C-4925-BB66-8DA1E78AFBEE}" type="presOf" srcId="{A5BAA4BD-8926-4FA0-BE97-A43F5BC4E13E}" destId="{45A64EA7-2CDB-4E24-A6E4-3E86760244B8}" srcOrd="1" destOrd="0" presId="urn:microsoft.com/office/officeart/2005/8/layout/cycle7"/>
    <dgm:cxn modelId="{DABD816B-2412-470E-AEBE-C75EB4672058}" type="presParOf" srcId="{728C13FC-6D11-4B8A-BDCA-FB23E52781FF}" destId="{2D0D2974-4E31-4768-9DB8-24A92F65D2ED}" srcOrd="0" destOrd="0" presId="urn:microsoft.com/office/officeart/2005/8/layout/cycle7"/>
    <dgm:cxn modelId="{96CD74DA-47ED-49D1-AFD7-1F35EEC29957}" type="presParOf" srcId="{728C13FC-6D11-4B8A-BDCA-FB23E52781FF}" destId="{4DF175A9-C62F-42A9-AB0F-7F14811009F8}" srcOrd="1" destOrd="0" presId="urn:microsoft.com/office/officeart/2005/8/layout/cycle7"/>
    <dgm:cxn modelId="{A295D3C0-CBCC-4397-BE8F-FA8975053172}" type="presParOf" srcId="{4DF175A9-C62F-42A9-AB0F-7F14811009F8}" destId="{45A64EA7-2CDB-4E24-A6E4-3E86760244B8}" srcOrd="0" destOrd="0" presId="urn:microsoft.com/office/officeart/2005/8/layout/cycle7"/>
    <dgm:cxn modelId="{441E59E6-12C1-4FD4-A123-E66319DCE47F}" type="presParOf" srcId="{728C13FC-6D11-4B8A-BDCA-FB23E52781FF}" destId="{97D96E84-FCFC-4C61-B32E-A3E88ACB4206}" srcOrd="2" destOrd="0" presId="urn:microsoft.com/office/officeart/2005/8/layout/cycle7"/>
    <dgm:cxn modelId="{9313CF83-4749-4D5A-8BA0-A621ADC79088}" type="presParOf" srcId="{728C13FC-6D11-4B8A-BDCA-FB23E52781FF}" destId="{BFDF2B6A-640E-44CD-A6E0-C1065E800F1F}" srcOrd="3" destOrd="0" presId="urn:microsoft.com/office/officeart/2005/8/layout/cycle7"/>
    <dgm:cxn modelId="{13CD7DDD-D876-4988-9AE1-7B0A5D3C9806}" type="presParOf" srcId="{BFDF2B6A-640E-44CD-A6E0-C1065E800F1F}" destId="{8B3F7DF5-4CEC-4B74-BEC1-1B690678D7EC}" srcOrd="0" destOrd="0" presId="urn:microsoft.com/office/officeart/2005/8/layout/cycle7"/>
    <dgm:cxn modelId="{77A05B23-B8E6-459B-97AE-1A431557A281}" type="presParOf" srcId="{728C13FC-6D11-4B8A-BDCA-FB23E52781FF}" destId="{CE1D41A5-5FC6-4671-9E20-7D46EAC0050D}" srcOrd="4" destOrd="0" presId="urn:microsoft.com/office/officeart/2005/8/layout/cycle7"/>
    <dgm:cxn modelId="{FB24F140-7DE1-4B42-9F7F-AA55B4C66244}" type="presParOf" srcId="{728C13FC-6D11-4B8A-BDCA-FB23E52781FF}" destId="{B340E72C-2A69-4D09-BF18-08B29D24D709}" srcOrd="5" destOrd="0" presId="urn:microsoft.com/office/officeart/2005/8/layout/cycle7"/>
    <dgm:cxn modelId="{81BFE19F-A290-4F00-A044-ADB85906C167}" type="presParOf" srcId="{B340E72C-2A69-4D09-BF18-08B29D24D709}" destId="{88440211-9A5A-4384-8855-9460892A92D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391135-C8F3-42E6-B2BF-200B54758B1D}" type="doc">
      <dgm:prSet loTypeId="urn:microsoft.com/office/officeart/2005/8/layout/cycle7" loCatId="cycle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fr-FR"/>
        </a:p>
      </dgm:t>
    </dgm:pt>
    <dgm:pt modelId="{34867B0D-6E3D-40C9-BD60-032D985F316A}">
      <dgm:prSet phldrT="[Texte]"/>
      <dgm:spPr/>
      <dgm:t>
        <a:bodyPr/>
        <a:lstStyle/>
        <a:p>
          <a:r>
            <a:rPr lang="fr-FR" b="1" dirty="0" smtClean="0">
              <a:latin typeface="Book Antiqua" panose="02040602050305030304" pitchFamily="18" charset="0"/>
            </a:rPr>
            <a:t>Local People</a:t>
          </a:r>
          <a:endParaRPr lang="fr-FR" b="1" dirty="0">
            <a:latin typeface="Book Antiqua" panose="02040602050305030304" pitchFamily="18" charset="0"/>
          </a:endParaRPr>
        </a:p>
      </dgm:t>
    </dgm:pt>
    <dgm:pt modelId="{03B9553E-F398-4DEA-8245-50591BE4C50B}" type="parTrans" cxnId="{585F228E-3C2C-4CF8-8994-05D77E6630C0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C4976FC3-1B01-47DE-BCFF-44241EF0351F}" type="sibTrans" cxnId="{585F228E-3C2C-4CF8-8994-05D77E6630C0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1ACACC44-D371-4177-83C1-42162B0AB4D4}">
      <dgm:prSet phldrT="[Texte]"/>
      <dgm:spPr/>
      <dgm:t>
        <a:bodyPr/>
        <a:lstStyle/>
        <a:p>
          <a:r>
            <a:rPr lang="fr-FR" b="1" dirty="0" err="1" smtClean="0">
              <a:latin typeface="Book Antiqua" panose="02040602050305030304" pitchFamily="18" charset="0"/>
            </a:rPr>
            <a:t>NGOs</a:t>
          </a:r>
          <a:endParaRPr lang="fr-FR" b="1" dirty="0">
            <a:latin typeface="Book Antiqua" panose="02040602050305030304" pitchFamily="18" charset="0"/>
          </a:endParaRPr>
        </a:p>
      </dgm:t>
    </dgm:pt>
    <dgm:pt modelId="{DEA074CC-B725-4C0A-BB62-82538788F665}" type="parTrans" cxnId="{04DB7D85-B285-4EC2-8CF7-22608F4BFF77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0956B863-03C3-4BF0-85B7-9400698385F1}" type="sibTrans" cxnId="{04DB7D85-B285-4EC2-8CF7-22608F4BFF77}">
      <dgm:prSet/>
      <dgm:spPr/>
      <dgm:t>
        <a:bodyPr/>
        <a:lstStyle/>
        <a:p>
          <a:endParaRPr lang="fr-FR" b="1">
            <a:latin typeface="Book Antiqua" panose="02040602050305030304" pitchFamily="18" charset="0"/>
          </a:endParaRPr>
        </a:p>
      </dgm:t>
    </dgm:pt>
    <dgm:pt modelId="{CE64183A-A0D7-47BD-BB99-4B7BE4F672AF}">
      <dgm:prSet phldrT="[Texte]"/>
      <dgm:spPr/>
      <dgm:t>
        <a:bodyPr/>
        <a:lstStyle/>
        <a:p>
          <a:r>
            <a:rPr lang="fr-FR" b="1" dirty="0" err="1" smtClean="0">
              <a:latin typeface="Book Antiqua" panose="02040602050305030304" pitchFamily="18" charset="0"/>
            </a:rPr>
            <a:t>Ministary</a:t>
          </a:r>
          <a:r>
            <a:rPr lang="fr-FR" b="1" dirty="0" smtClean="0">
              <a:latin typeface="Book Antiqua" panose="02040602050305030304" pitchFamily="18" charset="0"/>
            </a:rPr>
            <a:t> of </a:t>
          </a:r>
          <a:r>
            <a:rPr lang="fr-FR" b="1" dirty="0" err="1" smtClean="0">
              <a:latin typeface="Book Antiqua" panose="02040602050305030304" pitchFamily="18" charset="0"/>
            </a:rPr>
            <a:t>Sustainable</a:t>
          </a:r>
          <a:r>
            <a:rPr lang="fr-FR" b="1" dirty="0" smtClean="0">
              <a:latin typeface="Book Antiqua" panose="02040602050305030304" pitchFamily="18" charset="0"/>
            </a:rPr>
            <a:t> </a:t>
          </a:r>
          <a:r>
            <a:rPr lang="fr-FR" b="1" dirty="0" err="1" smtClean="0">
              <a:latin typeface="Book Antiqua" panose="02040602050305030304" pitchFamily="18" charset="0"/>
            </a:rPr>
            <a:t>Development</a:t>
          </a:r>
          <a:endParaRPr lang="fr-FR" b="1" dirty="0">
            <a:latin typeface="Book Antiqua" panose="02040602050305030304" pitchFamily="18" charset="0"/>
          </a:endParaRPr>
        </a:p>
      </dgm:t>
    </dgm:pt>
    <dgm:pt modelId="{EE9BAA1B-AE34-4F75-840F-55B4B3552962}" type="parTrans" cxnId="{6ED23FB6-3AC0-439F-B0F9-70BCB0806659}">
      <dgm:prSet/>
      <dgm:spPr/>
      <dgm:t>
        <a:bodyPr/>
        <a:lstStyle/>
        <a:p>
          <a:endParaRPr lang="fr-FR"/>
        </a:p>
      </dgm:t>
    </dgm:pt>
    <dgm:pt modelId="{312E174A-F510-44F3-BBB9-BA7939F51496}" type="sibTrans" cxnId="{6ED23FB6-3AC0-439F-B0F9-70BCB0806659}">
      <dgm:prSet/>
      <dgm:spPr/>
      <dgm:t>
        <a:bodyPr/>
        <a:lstStyle/>
        <a:p>
          <a:endParaRPr lang="fr-FR"/>
        </a:p>
      </dgm:t>
    </dgm:pt>
    <dgm:pt modelId="{DCD184C0-4FDF-4A1A-B93A-9CAC20F7C965}">
      <dgm:prSet phldrT="[Texte]"/>
      <dgm:spPr/>
      <dgm:t>
        <a:bodyPr/>
        <a:lstStyle/>
        <a:p>
          <a:r>
            <a:rPr lang="fr-FR" b="1" dirty="0" err="1" smtClean="0">
              <a:latin typeface="Book Antiqua" panose="02040602050305030304" pitchFamily="18" charset="0"/>
            </a:rPr>
            <a:t>Stakeholders</a:t>
          </a:r>
          <a:endParaRPr lang="fr-FR" b="1" dirty="0">
            <a:latin typeface="Book Antiqua" panose="02040602050305030304" pitchFamily="18" charset="0"/>
          </a:endParaRPr>
        </a:p>
      </dgm:t>
    </dgm:pt>
    <dgm:pt modelId="{4655A717-1B89-4B1D-B256-BA7993A4B77B}" type="parTrans" cxnId="{D39917A5-F308-4921-B2ED-6D6F02C635FA}">
      <dgm:prSet/>
      <dgm:spPr/>
      <dgm:t>
        <a:bodyPr/>
        <a:lstStyle/>
        <a:p>
          <a:endParaRPr lang="fr-FR"/>
        </a:p>
      </dgm:t>
    </dgm:pt>
    <dgm:pt modelId="{7C386E67-49FC-42D2-A3DB-8337C5B4A067}" type="sibTrans" cxnId="{D39917A5-F308-4921-B2ED-6D6F02C635FA}">
      <dgm:prSet/>
      <dgm:spPr/>
      <dgm:t>
        <a:bodyPr/>
        <a:lstStyle/>
        <a:p>
          <a:endParaRPr lang="fr-FR"/>
        </a:p>
      </dgm:t>
    </dgm:pt>
    <dgm:pt modelId="{728C13FC-6D11-4B8A-BDCA-FB23E52781FF}" type="pres">
      <dgm:prSet presAssocID="{0D391135-C8F3-42E6-B2BF-200B54758B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7D96E84-FCFC-4C61-B32E-A3E88ACB4206}" type="pres">
      <dgm:prSet presAssocID="{34867B0D-6E3D-40C9-BD60-032D985F316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DF2B6A-640E-44CD-A6E0-C1065E800F1F}" type="pres">
      <dgm:prSet presAssocID="{C4976FC3-1B01-47DE-BCFF-44241EF0351F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B3F7DF5-4CEC-4B74-BEC1-1B690678D7EC}" type="pres">
      <dgm:prSet presAssocID="{C4976FC3-1B01-47DE-BCFF-44241EF0351F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CF0A1296-3F00-498A-82CE-DD19CC0A3445}" type="pres">
      <dgm:prSet presAssocID="{DCD184C0-4FDF-4A1A-B93A-9CAC20F7C96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7690B1-5F3E-4E32-8FD9-74AD0F0C356A}" type="pres">
      <dgm:prSet presAssocID="{7C386E67-49FC-42D2-A3DB-8337C5B4A067}" presName="sibTrans" presStyleLbl="sibTrans2D1" presStyleIdx="1" presStyleCnt="4"/>
      <dgm:spPr/>
      <dgm:t>
        <a:bodyPr/>
        <a:lstStyle/>
        <a:p>
          <a:endParaRPr lang="fr-FR"/>
        </a:p>
      </dgm:t>
    </dgm:pt>
    <dgm:pt modelId="{F81D1A55-78E3-4449-8ED7-58CEAB2844AB}" type="pres">
      <dgm:prSet presAssocID="{7C386E67-49FC-42D2-A3DB-8337C5B4A067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CE1D41A5-5FC6-4671-9E20-7D46EAC0050D}" type="pres">
      <dgm:prSet presAssocID="{1ACACC44-D371-4177-83C1-42162B0AB4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40E72C-2A69-4D09-BF18-08B29D24D709}" type="pres">
      <dgm:prSet presAssocID="{0956B863-03C3-4BF0-85B7-9400698385F1}" presName="sibTrans" presStyleLbl="sibTrans2D1" presStyleIdx="2" presStyleCnt="4"/>
      <dgm:spPr/>
      <dgm:t>
        <a:bodyPr/>
        <a:lstStyle/>
        <a:p>
          <a:endParaRPr lang="fr-FR"/>
        </a:p>
      </dgm:t>
    </dgm:pt>
    <dgm:pt modelId="{88440211-9A5A-4384-8855-9460892A92DA}" type="pres">
      <dgm:prSet presAssocID="{0956B863-03C3-4BF0-85B7-9400698385F1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34C4FEAD-9881-493B-9F20-2B0750B816E3}" type="pres">
      <dgm:prSet presAssocID="{CE64183A-A0D7-47BD-BB99-4B7BE4F672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29569E-9A53-40DC-A8E1-8FDFF5FA8E24}" type="pres">
      <dgm:prSet presAssocID="{312E174A-F510-44F3-BBB9-BA7939F51496}" presName="sibTrans" presStyleLbl="sibTrans2D1" presStyleIdx="3" presStyleCnt="4"/>
      <dgm:spPr/>
      <dgm:t>
        <a:bodyPr/>
        <a:lstStyle/>
        <a:p>
          <a:endParaRPr lang="fr-FR"/>
        </a:p>
      </dgm:t>
    </dgm:pt>
    <dgm:pt modelId="{A0D04E06-B972-49A8-B391-86EBD1587611}" type="pres">
      <dgm:prSet presAssocID="{312E174A-F510-44F3-BBB9-BA7939F51496}" presName="connectorText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4A37AC05-8AD6-471F-BCEC-E2EC8712C384}" type="presOf" srcId="{C4976FC3-1B01-47DE-BCFF-44241EF0351F}" destId="{BFDF2B6A-640E-44CD-A6E0-C1065E800F1F}" srcOrd="0" destOrd="0" presId="urn:microsoft.com/office/officeart/2005/8/layout/cycle7"/>
    <dgm:cxn modelId="{23DDA063-5183-49B3-AC28-F5967AF0304A}" type="presOf" srcId="{7C386E67-49FC-42D2-A3DB-8337C5B4A067}" destId="{F17690B1-5F3E-4E32-8FD9-74AD0F0C356A}" srcOrd="0" destOrd="0" presId="urn:microsoft.com/office/officeart/2005/8/layout/cycle7"/>
    <dgm:cxn modelId="{7DC0BC5B-34F9-4FFF-8935-85B42BFE6834}" type="presOf" srcId="{0D391135-C8F3-42E6-B2BF-200B54758B1D}" destId="{728C13FC-6D11-4B8A-BDCA-FB23E52781FF}" srcOrd="0" destOrd="0" presId="urn:microsoft.com/office/officeart/2005/8/layout/cycle7"/>
    <dgm:cxn modelId="{D39917A5-F308-4921-B2ED-6D6F02C635FA}" srcId="{0D391135-C8F3-42E6-B2BF-200B54758B1D}" destId="{DCD184C0-4FDF-4A1A-B93A-9CAC20F7C965}" srcOrd="1" destOrd="0" parTransId="{4655A717-1B89-4B1D-B256-BA7993A4B77B}" sibTransId="{7C386E67-49FC-42D2-A3DB-8337C5B4A067}"/>
    <dgm:cxn modelId="{288FEC85-E0EA-4799-B60D-F2BFB4E1131A}" type="presOf" srcId="{DCD184C0-4FDF-4A1A-B93A-9CAC20F7C965}" destId="{CF0A1296-3F00-498A-82CE-DD19CC0A3445}" srcOrd="0" destOrd="0" presId="urn:microsoft.com/office/officeart/2005/8/layout/cycle7"/>
    <dgm:cxn modelId="{8FE1D454-DEEF-48D7-AC24-ECA67E03D0D4}" type="presOf" srcId="{CE64183A-A0D7-47BD-BB99-4B7BE4F672AF}" destId="{34C4FEAD-9881-493B-9F20-2B0750B816E3}" srcOrd="0" destOrd="0" presId="urn:microsoft.com/office/officeart/2005/8/layout/cycle7"/>
    <dgm:cxn modelId="{847F3DFF-55FC-454C-B8C0-9EE72003A30C}" type="presOf" srcId="{0956B863-03C3-4BF0-85B7-9400698385F1}" destId="{B340E72C-2A69-4D09-BF18-08B29D24D709}" srcOrd="0" destOrd="0" presId="urn:microsoft.com/office/officeart/2005/8/layout/cycle7"/>
    <dgm:cxn modelId="{04DB7D85-B285-4EC2-8CF7-22608F4BFF77}" srcId="{0D391135-C8F3-42E6-B2BF-200B54758B1D}" destId="{1ACACC44-D371-4177-83C1-42162B0AB4D4}" srcOrd="2" destOrd="0" parTransId="{DEA074CC-B725-4C0A-BB62-82538788F665}" sibTransId="{0956B863-03C3-4BF0-85B7-9400698385F1}"/>
    <dgm:cxn modelId="{0A9BAB74-3118-40D8-83A6-8EC27F427F17}" type="presOf" srcId="{312E174A-F510-44F3-BBB9-BA7939F51496}" destId="{0A29569E-9A53-40DC-A8E1-8FDFF5FA8E24}" srcOrd="0" destOrd="0" presId="urn:microsoft.com/office/officeart/2005/8/layout/cycle7"/>
    <dgm:cxn modelId="{E8C71848-1D02-4E95-9BCF-665E02E478F2}" type="presOf" srcId="{7C386E67-49FC-42D2-A3DB-8337C5B4A067}" destId="{F81D1A55-78E3-4449-8ED7-58CEAB2844AB}" srcOrd="1" destOrd="0" presId="urn:microsoft.com/office/officeart/2005/8/layout/cycle7"/>
    <dgm:cxn modelId="{6F4770EA-7F05-462B-A4CD-E7A68F0A01B1}" type="presOf" srcId="{0956B863-03C3-4BF0-85B7-9400698385F1}" destId="{88440211-9A5A-4384-8855-9460892A92DA}" srcOrd="1" destOrd="0" presId="urn:microsoft.com/office/officeart/2005/8/layout/cycle7"/>
    <dgm:cxn modelId="{F4D7EEF5-29F9-4C3C-AB4F-E67E01986C07}" type="presOf" srcId="{312E174A-F510-44F3-BBB9-BA7939F51496}" destId="{A0D04E06-B972-49A8-B391-86EBD1587611}" srcOrd="1" destOrd="0" presId="urn:microsoft.com/office/officeart/2005/8/layout/cycle7"/>
    <dgm:cxn modelId="{C8C71CB9-D58B-4F82-8C12-A4343ACFAA27}" type="presOf" srcId="{C4976FC3-1B01-47DE-BCFF-44241EF0351F}" destId="{8B3F7DF5-4CEC-4B74-BEC1-1B690678D7EC}" srcOrd="1" destOrd="0" presId="urn:microsoft.com/office/officeart/2005/8/layout/cycle7"/>
    <dgm:cxn modelId="{585F228E-3C2C-4CF8-8994-05D77E6630C0}" srcId="{0D391135-C8F3-42E6-B2BF-200B54758B1D}" destId="{34867B0D-6E3D-40C9-BD60-032D985F316A}" srcOrd="0" destOrd="0" parTransId="{03B9553E-F398-4DEA-8245-50591BE4C50B}" sibTransId="{C4976FC3-1B01-47DE-BCFF-44241EF0351F}"/>
    <dgm:cxn modelId="{5D4BE265-FCEF-419C-A98C-05E4BDEC4087}" type="presOf" srcId="{1ACACC44-D371-4177-83C1-42162B0AB4D4}" destId="{CE1D41A5-5FC6-4671-9E20-7D46EAC0050D}" srcOrd="0" destOrd="0" presId="urn:microsoft.com/office/officeart/2005/8/layout/cycle7"/>
    <dgm:cxn modelId="{6ED23FB6-3AC0-439F-B0F9-70BCB0806659}" srcId="{0D391135-C8F3-42E6-B2BF-200B54758B1D}" destId="{CE64183A-A0D7-47BD-BB99-4B7BE4F672AF}" srcOrd="3" destOrd="0" parTransId="{EE9BAA1B-AE34-4F75-840F-55B4B3552962}" sibTransId="{312E174A-F510-44F3-BBB9-BA7939F51496}"/>
    <dgm:cxn modelId="{91142E38-93D4-4417-BFF1-C2CBB9669C3C}" type="presOf" srcId="{34867B0D-6E3D-40C9-BD60-032D985F316A}" destId="{97D96E84-FCFC-4C61-B32E-A3E88ACB4206}" srcOrd="0" destOrd="0" presId="urn:microsoft.com/office/officeart/2005/8/layout/cycle7"/>
    <dgm:cxn modelId="{CF210A60-E949-4886-BF26-EB2A42035F54}" type="presParOf" srcId="{728C13FC-6D11-4B8A-BDCA-FB23E52781FF}" destId="{97D96E84-FCFC-4C61-B32E-A3E88ACB4206}" srcOrd="0" destOrd="0" presId="urn:microsoft.com/office/officeart/2005/8/layout/cycle7"/>
    <dgm:cxn modelId="{F45D871E-3A97-4232-9B0A-C4BF13807FE4}" type="presParOf" srcId="{728C13FC-6D11-4B8A-BDCA-FB23E52781FF}" destId="{BFDF2B6A-640E-44CD-A6E0-C1065E800F1F}" srcOrd="1" destOrd="0" presId="urn:microsoft.com/office/officeart/2005/8/layout/cycle7"/>
    <dgm:cxn modelId="{72419F55-33EA-4984-9162-AC220DFD4654}" type="presParOf" srcId="{BFDF2B6A-640E-44CD-A6E0-C1065E800F1F}" destId="{8B3F7DF5-4CEC-4B74-BEC1-1B690678D7EC}" srcOrd="0" destOrd="0" presId="urn:microsoft.com/office/officeart/2005/8/layout/cycle7"/>
    <dgm:cxn modelId="{005F8D5F-1791-4C56-9299-D5A119446614}" type="presParOf" srcId="{728C13FC-6D11-4B8A-BDCA-FB23E52781FF}" destId="{CF0A1296-3F00-498A-82CE-DD19CC0A3445}" srcOrd="2" destOrd="0" presId="urn:microsoft.com/office/officeart/2005/8/layout/cycle7"/>
    <dgm:cxn modelId="{208755D5-DA38-497F-AF07-504DC005CF0E}" type="presParOf" srcId="{728C13FC-6D11-4B8A-BDCA-FB23E52781FF}" destId="{F17690B1-5F3E-4E32-8FD9-74AD0F0C356A}" srcOrd="3" destOrd="0" presId="urn:microsoft.com/office/officeart/2005/8/layout/cycle7"/>
    <dgm:cxn modelId="{D77F7FA8-52DA-499B-8B66-E134A602B3D6}" type="presParOf" srcId="{F17690B1-5F3E-4E32-8FD9-74AD0F0C356A}" destId="{F81D1A55-78E3-4449-8ED7-58CEAB2844AB}" srcOrd="0" destOrd="0" presId="urn:microsoft.com/office/officeart/2005/8/layout/cycle7"/>
    <dgm:cxn modelId="{63DEF654-9540-4365-BA65-EED3DE507A34}" type="presParOf" srcId="{728C13FC-6D11-4B8A-BDCA-FB23E52781FF}" destId="{CE1D41A5-5FC6-4671-9E20-7D46EAC0050D}" srcOrd="4" destOrd="0" presId="urn:microsoft.com/office/officeart/2005/8/layout/cycle7"/>
    <dgm:cxn modelId="{52A82AF7-3962-4414-ADED-FCDA5554FED6}" type="presParOf" srcId="{728C13FC-6D11-4B8A-BDCA-FB23E52781FF}" destId="{B340E72C-2A69-4D09-BF18-08B29D24D709}" srcOrd="5" destOrd="0" presId="urn:microsoft.com/office/officeart/2005/8/layout/cycle7"/>
    <dgm:cxn modelId="{ABA922B4-A1DA-490A-B9B7-F7D87073697B}" type="presParOf" srcId="{B340E72C-2A69-4D09-BF18-08B29D24D709}" destId="{88440211-9A5A-4384-8855-9460892A92DA}" srcOrd="0" destOrd="0" presId="urn:microsoft.com/office/officeart/2005/8/layout/cycle7"/>
    <dgm:cxn modelId="{487D3E2A-F518-499F-BD6E-44B81E2C7A1E}" type="presParOf" srcId="{728C13FC-6D11-4B8A-BDCA-FB23E52781FF}" destId="{34C4FEAD-9881-493B-9F20-2B0750B816E3}" srcOrd="6" destOrd="0" presId="urn:microsoft.com/office/officeart/2005/8/layout/cycle7"/>
    <dgm:cxn modelId="{F0E5F1E9-5CCD-4DCB-A856-B3105AA4F59C}" type="presParOf" srcId="{728C13FC-6D11-4B8A-BDCA-FB23E52781FF}" destId="{0A29569E-9A53-40DC-A8E1-8FDFF5FA8E24}" srcOrd="7" destOrd="0" presId="urn:microsoft.com/office/officeart/2005/8/layout/cycle7"/>
    <dgm:cxn modelId="{F2C4FA78-6638-4681-A8C6-B5C0874451F3}" type="presParOf" srcId="{0A29569E-9A53-40DC-A8E1-8FDFF5FA8E24}" destId="{A0D04E06-B972-49A8-B391-86EBD158761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6B7D21-9D80-4613-8DC1-8AE52B681EAD}" type="doc">
      <dgm:prSet loTypeId="urn:microsoft.com/office/officeart/2005/8/layout/cycle4#1" loCatId="cycle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fr-FR"/>
        </a:p>
      </dgm:t>
    </dgm:pt>
    <dgm:pt modelId="{1BAA1427-0002-4E25-8FAA-045FE8E498D9}">
      <dgm:prSet phldrT="[Texte]" custT="1"/>
      <dgm:spPr/>
      <dgm:t>
        <a:bodyPr/>
        <a:lstStyle/>
        <a:p>
          <a:r>
            <a:rPr lang="fr-FR" sz="2000" b="1" smtClean="0">
              <a:latin typeface="Book Antiqua" panose="02040602050305030304" pitchFamily="18" charset="0"/>
            </a:rPr>
            <a:t>Strenghts</a:t>
          </a:r>
          <a:endParaRPr lang="fr-FR" sz="2000" b="1" dirty="0">
            <a:latin typeface="Book Antiqua" panose="02040602050305030304" pitchFamily="18" charset="0"/>
          </a:endParaRPr>
        </a:p>
      </dgm:t>
    </dgm:pt>
    <dgm:pt modelId="{AF43049C-D0BC-4DE5-B80C-A19C78CA08FD}" type="parTrans" cxnId="{CFBF0D85-D0C2-40F2-8BC3-62DFF62B6534}">
      <dgm:prSet/>
      <dgm:spPr/>
      <dgm:t>
        <a:bodyPr/>
        <a:lstStyle/>
        <a:p>
          <a:endParaRPr lang="fr-FR"/>
        </a:p>
      </dgm:t>
    </dgm:pt>
    <dgm:pt modelId="{03473BBA-5CFC-4625-BBE8-1B7BAC2D66A8}" type="sibTrans" cxnId="{CFBF0D85-D0C2-40F2-8BC3-62DFF62B6534}">
      <dgm:prSet/>
      <dgm:spPr/>
      <dgm:t>
        <a:bodyPr/>
        <a:lstStyle/>
        <a:p>
          <a:endParaRPr lang="fr-FR"/>
        </a:p>
      </dgm:t>
    </dgm:pt>
    <dgm:pt modelId="{A04872FB-D69F-4A9C-B754-1DAEA579B50A}">
      <dgm:prSet phldrT="[Texte]" custT="1"/>
      <dgm:spPr/>
      <dgm:t>
        <a:bodyPr/>
        <a:lstStyle/>
        <a:p>
          <a:r>
            <a:rPr lang="fr-FR" sz="1600" b="1" dirty="0" err="1" smtClean="0">
              <a:latin typeface="Book Antiqua" panose="02040602050305030304" pitchFamily="18" charset="0"/>
            </a:rPr>
            <a:t>Weaknesses</a:t>
          </a:r>
          <a:endParaRPr lang="fr-FR" sz="1600" b="1" dirty="0">
            <a:latin typeface="Book Antiqua" panose="02040602050305030304" pitchFamily="18" charset="0"/>
          </a:endParaRPr>
        </a:p>
      </dgm:t>
    </dgm:pt>
    <dgm:pt modelId="{A89300D7-7A5B-48CB-B33A-6AFF072B670E}" type="parTrans" cxnId="{DBB38905-9857-44D3-8AA6-10A55EEAB96B}">
      <dgm:prSet/>
      <dgm:spPr/>
      <dgm:t>
        <a:bodyPr/>
        <a:lstStyle/>
        <a:p>
          <a:endParaRPr lang="fr-FR"/>
        </a:p>
      </dgm:t>
    </dgm:pt>
    <dgm:pt modelId="{574C24B2-D444-4163-8590-B9E3EA4C567F}" type="sibTrans" cxnId="{DBB38905-9857-44D3-8AA6-10A55EEAB96B}">
      <dgm:prSet/>
      <dgm:spPr/>
      <dgm:t>
        <a:bodyPr/>
        <a:lstStyle/>
        <a:p>
          <a:endParaRPr lang="fr-FR"/>
        </a:p>
      </dgm:t>
    </dgm:pt>
    <dgm:pt modelId="{00744F1E-245C-4777-8C6F-7106DE94F4D2}">
      <dgm:prSet phldrT="[Texte]" custT="1"/>
      <dgm:spPr/>
      <dgm:t>
        <a:bodyPr/>
        <a:lstStyle/>
        <a:p>
          <a:r>
            <a:rPr lang="fr-FR" sz="2000" b="1" smtClean="0">
              <a:latin typeface="Book Antiqua" panose="02040602050305030304" pitchFamily="18" charset="0"/>
            </a:rPr>
            <a:t>Threats</a:t>
          </a:r>
          <a:endParaRPr lang="fr-FR" sz="2000" b="1" dirty="0">
            <a:latin typeface="Book Antiqua" panose="02040602050305030304" pitchFamily="18" charset="0"/>
          </a:endParaRPr>
        </a:p>
      </dgm:t>
    </dgm:pt>
    <dgm:pt modelId="{5BDBF181-32EE-451A-A88A-087CAD83FFB0}" type="parTrans" cxnId="{6AEE2DF8-35FE-4EE0-A955-0C444AAAABE2}">
      <dgm:prSet/>
      <dgm:spPr/>
      <dgm:t>
        <a:bodyPr/>
        <a:lstStyle/>
        <a:p>
          <a:endParaRPr lang="fr-FR"/>
        </a:p>
      </dgm:t>
    </dgm:pt>
    <dgm:pt modelId="{40D8FACA-2CB7-4877-B762-AE02E48ACB32}" type="sibTrans" cxnId="{6AEE2DF8-35FE-4EE0-A955-0C444AAAABE2}">
      <dgm:prSet/>
      <dgm:spPr/>
      <dgm:t>
        <a:bodyPr/>
        <a:lstStyle/>
        <a:p>
          <a:endParaRPr lang="fr-FR"/>
        </a:p>
      </dgm:t>
    </dgm:pt>
    <dgm:pt modelId="{FEEE6A77-8BAF-45EA-B140-7B9354533622}">
      <dgm:prSet phldrT="[Texte]" custT="1"/>
      <dgm:spPr/>
      <dgm:t>
        <a:bodyPr/>
        <a:lstStyle/>
        <a:p>
          <a:r>
            <a:rPr lang="fr-FR" sz="1600" b="1" dirty="0" err="1" smtClean="0">
              <a:latin typeface="Book Antiqua" panose="02040602050305030304" pitchFamily="18" charset="0"/>
            </a:rPr>
            <a:t>Opportunities</a:t>
          </a:r>
          <a:endParaRPr lang="fr-FR" sz="1600" b="1" dirty="0">
            <a:latin typeface="Book Antiqua" panose="02040602050305030304" pitchFamily="18" charset="0"/>
          </a:endParaRPr>
        </a:p>
      </dgm:t>
    </dgm:pt>
    <dgm:pt modelId="{3A40FD46-B290-4C59-A018-43FA31284784}" type="parTrans" cxnId="{EB71360D-2CA2-441D-90EB-302E9B1586B3}">
      <dgm:prSet/>
      <dgm:spPr/>
      <dgm:t>
        <a:bodyPr/>
        <a:lstStyle/>
        <a:p>
          <a:endParaRPr lang="fr-FR"/>
        </a:p>
      </dgm:t>
    </dgm:pt>
    <dgm:pt modelId="{A1972BD5-A9AF-4209-BB02-D732840301F5}" type="sibTrans" cxnId="{EB71360D-2CA2-441D-90EB-302E9B1586B3}">
      <dgm:prSet/>
      <dgm:spPr/>
      <dgm:t>
        <a:bodyPr/>
        <a:lstStyle/>
        <a:p>
          <a:endParaRPr lang="fr-FR"/>
        </a:p>
      </dgm:t>
    </dgm:pt>
    <dgm:pt modelId="{97580E5A-7A54-4ADD-B694-832B730F2BF5}" type="pres">
      <dgm:prSet presAssocID="{B06B7D21-9D80-4613-8DC1-8AE52B681EA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1A73DC0-487F-4B3F-B45E-CFF7A71C12D4}" type="pres">
      <dgm:prSet presAssocID="{B06B7D21-9D80-4613-8DC1-8AE52B681EAD}" presName="children" presStyleCnt="0"/>
      <dgm:spPr/>
    </dgm:pt>
    <dgm:pt modelId="{4E076073-AFF0-4873-AA7B-28FE072FD8AA}" type="pres">
      <dgm:prSet presAssocID="{B06B7D21-9D80-4613-8DC1-8AE52B681EAD}" presName="childPlaceholder" presStyleCnt="0"/>
      <dgm:spPr/>
    </dgm:pt>
    <dgm:pt modelId="{94EE2C8C-8153-4D8B-8DBD-101095BF920B}" type="pres">
      <dgm:prSet presAssocID="{B06B7D21-9D80-4613-8DC1-8AE52B681EAD}" presName="circle" presStyleCnt="0"/>
      <dgm:spPr/>
    </dgm:pt>
    <dgm:pt modelId="{BD803FF5-B052-452B-B70F-2A6F3A0802C1}" type="pres">
      <dgm:prSet presAssocID="{B06B7D21-9D80-4613-8DC1-8AE52B681EA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017D2E-B371-4ED0-B015-CB12F33D22CF}" type="pres">
      <dgm:prSet presAssocID="{B06B7D21-9D80-4613-8DC1-8AE52B681EA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37D97C-859D-414C-9E4A-B3E5F4821C56}" type="pres">
      <dgm:prSet presAssocID="{B06B7D21-9D80-4613-8DC1-8AE52B681EA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7426D1-6527-4744-92EC-BF4927A8765D}" type="pres">
      <dgm:prSet presAssocID="{B06B7D21-9D80-4613-8DC1-8AE52B681EAD}" presName="quadrant4" presStyleLbl="node1" presStyleIdx="3" presStyleCnt="4" custScaleX="1082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7F0826-D802-48A7-8F09-88203471DB46}" type="pres">
      <dgm:prSet presAssocID="{B06B7D21-9D80-4613-8DC1-8AE52B681EAD}" presName="quadrantPlaceholder" presStyleCnt="0"/>
      <dgm:spPr/>
    </dgm:pt>
    <dgm:pt modelId="{F173E47B-642E-4C32-A4A0-9139CDB4648F}" type="pres">
      <dgm:prSet presAssocID="{B06B7D21-9D80-4613-8DC1-8AE52B681EAD}" presName="center1" presStyleLbl="fgShp" presStyleIdx="0" presStyleCnt="2"/>
      <dgm:spPr/>
    </dgm:pt>
    <dgm:pt modelId="{8370BEAD-AACD-4EEF-A37F-C6FC70A23F03}" type="pres">
      <dgm:prSet presAssocID="{B06B7D21-9D80-4613-8DC1-8AE52B681EAD}" presName="center2" presStyleLbl="fgShp" presStyleIdx="1" presStyleCnt="2"/>
      <dgm:spPr/>
    </dgm:pt>
  </dgm:ptLst>
  <dgm:cxnLst>
    <dgm:cxn modelId="{6AEE2DF8-35FE-4EE0-A955-0C444AAAABE2}" srcId="{B06B7D21-9D80-4613-8DC1-8AE52B681EAD}" destId="{00744F1E-245C-4777-8C6F-7106DE94F4D2}" srcOrd="2" destOrd="0" parTransId="{5BDBF181-32EE-451A-A88A-087CAD83FFB0}" sibTransId="{40D8FACA-2CB7-4877-B762-AE02E48ACB32}"/>
    <dgm:cxn modelId="{CFBF0D85-D0C2-40F2-8BC3-62DFF62B6534}" srcId="{B06B7D21-9D80-4613-8DC1-8AE52B681EAD}" destId="{1BAA1427-0002-4E25-8FAA-045FE8E498D9}" srcOrd="0" destOrd="0" parTransId="{AF43049C-D0BC-4DE5-B80C-A19C78CA08FD}" sibTransId="{03473BBA-5CFC-4625-BBE8-1B7BAC2D66A8}"/>
    <dgm:cxn modelId="{DBB38905-9857-44D3-8AA6-10A55EEAB96B}" srcId="{B06B7D21-9D80-4613-8DC1-8AE52B681EAD}" destId="{A04872FB-D69F-4A9C-B754-1DAEA579B50A}" srcOrd="1" destOrd="0" parTransId="{A89300D7-7A5B-48CB-B33A-6AFF072B670E}" sibTransId="{574C24B2-D444-4163-8590-B9E3EA4C567F}"/>
    <dgm:cxn modelId="{13B7267E-B3F7-4F29-8C0B-24914A5BFDBB}" type="presOf" srcId="{FEEE6A77-8BAF-45EA-B140-7B9354533622}" destId="{FF7426D1-6527-4744-92EC-BF4927A8765D}" srcOrd="0" destOrd="0" presId="urn:microsoft.com/office/officeart/2005/8/layout/cycle4#1"/>
    <dgm:cxn modelId="{DDA0C18E-AA23-4C71-9D92-DEE76E77898B}" type="presOf" srcId="{1BAA1427-0002-4E25-8FAA-045FE8E498D9}" destId="{BD803FF5-B052-452B-B70F-2A6F3A0802C1}" srcOrd="0" destOrd="0" presId="urn:microsoft.com/office/officeart/2005/8/layout/cycle4#1"/>
    <dgm:cxn modelId="{399D4434-B194-4202-8374-7ED4A30FC473}" type="presOf" srcId="{A04872FB-D69F-4A9C-B754-1DAEA579B50A}" destId="{2D017D2E-B371-4ED0-B015-CB12F33D22CF}" srcOrd="0" destOrd="0" presId="urn:microsoft.com/office/officeart/2005/8/layout/cycle4#1"/>
    <dgm:cxn modelId="{EB71360D-2CA2-441D-90EB-302E9B1586B3}" srcId="{B06B7D21-9D80-4613-8DC1-8AE52B681EAD}" destId="{FEEE6A77-8BAF-45EA-B140-7B9354533622}" srcOrd="3" destOrd="0" parTransId="{3A40FD46-B290-4C59-A018-43FA31284784}" sibTransId="{A1972BD5-A9AF-4209-BB02-D732840301F5}"/>
    <dgm:cxn modelId="{FAA13E1B-3FBC-4390-A02E-FA9FA6B83D0B}" type="presOf" srcId="{B06B7D21-9D80-4613-8DC1-8AE52B681EAD}" destId="{97580E5A-7A54-4ADD-B694-832B730F2BF5}" srcOrd="0" destOrd="0" presId="urn:microsoft.com/office/officeart/2005/8/layout/cycle4#1"/>
    <dgm:cxn modelId="{77DFD546-8748-4F63-AC1B-B54B23F0342A}" type="presOf" srcId="{00744F1E-245C-4777-8C6F-7106DE94F4D2}" destId="{9E37D97C-859D-414C-9E4A-B3E5F4821C56}" srcOrd="0" destOrd="0" presId="urn:microsoft.com/office/officeart/2005/8/layout/cycle4#1"/>
    <dgm:cxn modelId="{C5C16584-C6B1-4128-933A-95C48604FBCC}" type="presParOf" srcId="{97580E5A-7A54-4ADD-B694-832B730F2BF5}" destId="{A1A73DC0-487F-4B3F-B45E-CFF7A71C12D4}" srcOrd="0" destOrd="0" presId="urn:microsoft.com/office/officeart/2005/8/layout/cycle4#1"/>
    <dgm:cxn modelId="{D54F601E-AAB2-482A-A1CF-8A64C748CC08}" type="presParOf" srcId="{A1A73DC0-487F-4B3F-B45E-CFF7A71C12D4}" destId="{4E076073-AFF0-4873-AA7B-28FE072FD8AA}" srcOrd="0" destOrd="0" presId="urn:microsoft.com/office/officeart/2005/8/layout/cycle4#1"/>
    <dgm:cxn modelId="{1691654C-6C19-43B8-841C-29A3AE592FEB}" type="presParOf" srcId="{97580E5A-7A54-4ADD-B694-832B730F2BF5}" destId="{94EE2C8C-8153-4D8B-8DBD-101095BF920B}" srcOrd="1" destOrd="0" presId="urn:microsoft.com/office/officeart/2005/8/layout/cycle4#1"/>
    <dgm:cxn modelId="{1731F290-5EE9-4A29-9ECC-8D7F67548746}" type="presParOf" srcId="{94EE2C8C-8153-4D8B-8DBD-101095BF920B}" destId="{BD803FF5-B052-452B-B70F-2A6F3A0802C1}" srcOrd="0" destOrd="0" presId="urn:microsoft.com/office/officeart/2005/8/layout/cycle4#1"/>
    <dgm:cxn modelId="{A3202F6E-FC5C-4F33-B0E7-66CCA82C5B43}" type="presParOf" srcId="{94EE2C8C-8153-4D8B-8DBD-101095BF920B}" destId="{2D017D2E-B371-4ED0-B015-CB12F33D22CF}" srcOrd="1" destOrd="0" presId="urn:microsoft.com/office/officeart/2005/8/layout/cycle4#1"/>
    <dgm:cxn modelId="{F89906F5-1792-4D78-B79E-B4D8BA5C7012}" type="presParOf" srcId="{94EE2C8C-8153-4D8B-8DBD-101095BF920B}" destId="{9E37D97C-859D-414C-9E4A-B3E5F4821C56}" srcOrd="2" destOrd="0" presId="urn:microsoft.com/office/officeart/2005/8/layout/cycle4#1"/>
    <dgm:cxn modelId="{A0F6BD36-2781-470D-9097-77A6D333E181}" type="presParOf" srcId="{94EE2C8C-8153-4D8B-8DBD-101095BF920B}" destId="{FF7426D1-6527-4744-92EC-BF4927A8765D}" srcOrd="3" destOrd="0" presId="urn:microsoft.com/office/officeart/2005/8/layout/cycle4#1"/>
    <dgm:cxn modelId="{1E38FC6B-4FD0-47A3-B532-66C720B9EEFE}" type="presParOf" srcId="{94EE2C8C-8153-4D8B-8DBD-101095BF920B}" destId="{027F0826-D802-48A7-8F09-88203471DB46}" srcOrd="4" destOrd="0" presId="urn:microsoft.com/office/officeart/2005/8/layout/cycle4#1"/>
    <dgm:cxn modelId="{CE8B3217-1617-41C0-AF47-8273C5A554A9}" type="presParOf" srcId="{97580E5A-7A54-4ADD-B694-832B730F2BF5}" destId="{F173E47B-642E-4C32-A4A0-9139CDB4648F}" srcOrd="2" destOrd="0" presId="urn:microsoft.com/office/officeart/2005/8/layout/cycle4#1"/>
    <dgm:cxn modelId="{76E95717-E28A-4636-AA05-3586E08F68AA}" type="presParOf" srcId="{97580E5A-7A54-4ADD-B694-832B730F2BF5}" destId="{8370BEAD-AACD-4EEF-A37F-C6FC70A23F03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1E6C3A-72B9-446B-A38B-B8223CE87FB6}" type="doc">
      <dgm:prSet loTypeId="urn:microsoft.com/office/officeart/2005/8/layout/hChevron3" loCatId="process" qsTypeId="urn:microsoft.com/office/officeart/2005/8/quickstyle/simple2" qsCatId="simple" csTypeId="urn:microsoft.com/office/officeart/2005/8/colors/accent3_5" csCatId="accent3" phldr="1"/>
      <dgm:spPr/>
    </dgm:pt>
    <dgm:pt modelId="{0A779701-7A2E-4B32-97C8-C2F69C5499A5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Introduction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958FBE5B-32D1-44B0-96D2-E8EF70210BE9}" type="parTrans" cxnId="{038B3497-BC6C-40BC-AB25-9EAC473596F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080181A0-9779-4135-A679-126D04B74893}" type="sibTrans" cxnId="{038B3497-BC6C-40BC-AB25-9EAC473596F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A2B37252-6653-45AE-8DAA-BC06C6F04248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Methodology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C588B6E9-ECC9-415A-958B-5D3B6740A581}" type="parTrans" cxnId="{B980018C-1FAF-4879-8E02-49DC87915B2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2D94E751-0751-4FB8-8C7A-7DFE9BA5966E}" type="sibTrans" cxnId="{B980018C-1FAF-4879-8E02-49DC87915B2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0B6D725A-3B60-4C6B-BC4E-C80A636C717D}">
      <dgm:prSet phldrT="[Texte]" custT="1"/>
      <dgm:spPr/>
      <dgm:t>
        <a:bodyPr/>
        <a:lstStyle/>
        <a:p>
          <a:r>
            <a:rPr lang="fr-FR" sz="2500" b="1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Results</a:t>
          </a:r>
          <a:endParaRPr lang="fr-FR" sz="2500" b="1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47B5851B-7228-489D-896B-1D9D221CE8B7}" type="parTrans" cxnId="{8726A9C1-56E5-4579-A9C0-EA7604BF5477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40DD7ABE-EFE3-48A8-9811-455FC53D09E3}" type="sibTrans" cxnId="{8726A9C1-56E5-4579-A9C0-EA7604BF5477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8F516B9F-21E1-45DE-9C65-9F72CFE10AF9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Conclusion-</a:t>
          </a:r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Recommendations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B0AFFEFA-9678-4D5B-BA35-FDFB5F0A79FD}" type="parTrans" cxnId="{A116298B-16FC-4BA5-B8D8-99C068F35FA1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172E9D76-E416-4589-BCB3-E19771A76629}" type="sibTrans" cxnId="{A116298B-16FC-4BA5-B8D8-99C068F35FA1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26591D64-F0FA-476F-9B9D-038B51ADAE3E}" type="pres">
      <dgm:prSet presAssocID="{381E6C3A-72B9-446B-A38B-B8223CE87FB6}" presName="Name0" presStyleCnt="0">
        <dgm:presLayoutVars>
          <dgm:dir/>
          <dgm:resizeHandles val="exact"/>
        </dgm:presLayoutVars>
      </dgm:prSet>
      <dgm:spPr/>
    </dgm:pt>
    <dgm:pt modelId="{35599415-A3B8-4051-B718-8E9DD6F99188}" type="pres">
      <dgm:prSet presAssocID="{0A779701-7A2E-4B32-97C8-C2F69C5499A5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ED7169-4A38-46EF-B1AC-93F08089ECBE}" type="pres">
      <dgm:prSet presAssocID="{080181A0-9779-4135-A679-126D04B74893}" presName="parSpace" presStyleCnt="0"/>
      <dgm:spPr/>
    </dgm:pt>
    <dgm:pt modelId="{D514B178-3796-4EF0-BA8C-39140207FE52}" type="pres">
      <dgm:prSet presAssocID="{A2B37252-6653-45AE-8DAA-BC06C6F04248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EFA9D-8E61-484F-BBDE-612ECA1B7CC5}" type="pres">
      <dgm:prSet presAssocID="{2D94E751-0751-4FB8-8C7A-7DFE9BA5966E}" presName="parSpace" presStyleCnt="0"/>
      <dgm:spPr/>
    </dgm:pt>
    <dgm:pt modelId="{74226D8C-4D3F-4668-829C-E57AD2C10026}" type="pres">
      <dgm:prSet presAssocID="{0B6D725A-3B60-4C6B-BC4E-C80A636C717D}" presName="parTxOnly" presStyleLbl="node1" presStyleIdx="2" presStyleCnt="4" custScaleY="12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EE4357-68F5-4767-9460-C7AC582D9EC0}" type="pres">
      <dgm:prSet presAssocID="{40DD7ABE-EFE3-48A8-9811-455FC53D09E3}" presName="parSpace" presStyleCnt="0"/>
      <dgm:spPr/>
    </dgm:pt>
    <dgm:pt modelId="{D05E1385-2ED1-406D-B6FA-5C74379E469C}" type="pres">
      <dgm:prSet presAssocID="{8F516B9F-21E1-45DE-9C65-9F72CFE10AF9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16298B-16FC-4BA5-B8D8-99C068F35FA1}" srcId="{381E6C3A-72B9-446B-A38B-B8223CE87FB6}" destId="{8F516B9F-21E1-45DE-9C65-9F72CFE10AF9}" srcOrd="3" destOrd="0" parTransId="{B0AFFEFA-9678-4D5B-BA35-FDFB5F0A79FD}" sibTransId="{172E9D76-E416-4589-BCB3-E19771A76629}"/>
    <dgm:cxn modelId="{8068175E-68DE-4F4F-994F-1A05D3C74341}" type="presOf" srcId="{0B6D725A-3B60-4C6B-BC4E-C80A636C717D}" destId="{74226D8C-4D3F-4668-829C-E57AD2C10026}" srcOrd="0" destOrd="0" presId="urn:microsoft.com/office/officeart/2005/8/layout/hChevron3"/>
    <dgm:cxn modelId="{90CAB469-1FC4-4A0C-852A-5EF826218617}" type="presOf" srcId="{0A779701-7A2E-4B32-97C8-C2F69C5499A5}" destId="{35599415-A3B8-4051-B718-8E9DD6F99188}" srcOrd="0" destOrd="0" presId="urn:microsoft.com/office/officeart/2005/8/layout/hChevron3"/>
    <dgm:cxn modelId="{76541F58-E298-4654-9C2B-ECFF384D7208}" type="presOf" srcId="{8F516B9F-21E1-45DE-9C65-9F72CFE10AF9}" destId="{D05E1385-2ED1-406D-B6FA-5C74379E469C}" srcOrd="0" destOrd="0" presId="urn:microsoft.com/office/officeart/2005/8/layout/hChevron3"/>
    <dgm:cxn modelId="{038B3497-BC6C-40BC-AB25-9EAC473596F6}" srcId="{381E6C3A-72B9-446B-A38B-B8223CE87FB6}" destId="{0A779701-7A2E-4B32-97C8-C2F69C5499A5}" srcOrd="0" destOrd="0" parTransId="{958FBE5B-32D1-44B0-96D2-E8EF70210BE9}" sibTransId="{080181A0-9779-4135-A679-126D04B74893}"/>
    <dgm:cxn modelId="{5B90CD23-DE59-465D-A32F-105FAA457DFA}" type="presOf" srcId="{A2B37252-6653-45AE-8DAA-BC06C6F04248}" destId="{D514B178-3796-4EF0-BA8C-39140207FE52}" srcOrd="0" destOrd="0" presId="urn:microsoft.com/office/officeart/2005/8/layout/hChevron3"/>
    <dgm:cxn modelId="{B980018C-1FAF-4879-8E02-49DC87915B26}" srcId="{381E6C3A-72B9-446B-A38B-B8223CE87FB6}" destId="{A2B37252-6653-45AE-8DAA-BC06C6F04248}" srcOrd="1" destOrd="0" parTransId="{C588B6E9-ECC9-415A-958B-5D3B6740A581}" sibTransId="{2D94E751-0751-4FB8-8C7A-7DFE9BA5966E}"/>
    <dgm:cxn modelId="{8726A9C1-56E5-4579-A9C0-EA7604BF5477}" srcId="{381E6C3A-72B9-446B-A38B-B8223CE87FB6}" destId="{0B6D725A-3B60-4C6B-BC4E-C80A636C717D}" srcOrd="2" destOrd="0" parTransId="{47B5851B-7228-489D-896B-1D9D221CE8B7}" sibTransId="{40DD7ABE-EFE3-48A8-9811-455FC53D09E3}"/>
    <dgm:cxn modelId="{26020B2E-3975-4FCC-AFC2-00F10758C70E}" type="presOf" srcId="{381E6C3A-72B9-446B-A38B-B8223CE87FB6}" destId="{26591D64-F0FA-476F-9B9D-038B51ADAE3E}" srcOrd="0" destOrd="0" presId="urn:microsoft.com/office/officeart/2005/8/layout/hChevron3"/>
    <dgm:cxn modelId="{E5BAEEFD-E19F-41E4-8AA8-C614F585C552}" type="presParOf" srcId="{26591D64-F0FA-476F-9B9D-038B51ADAE3E}" destId="{35599415-A3B8-4051-B718-8E9DD6F99188}" srcOrd="0" destOrd="0" presId="urn:microsoft.com/office/officeart/2005/8/layout/hChevron3"/>
    <dgm:cxn modelId="{1014BE5B-FDA2-4067-9A8F-BA78CFC5604B}" type="presParOf" srcId="{26591D64-F0FA-476F-9B9D-038B51ADAE3E}" destId="{8AED7169-4A38-46EF-B1AC-93F08089ECBE}" srcOrd="1" destOrd="0" presId="urn:microsoft.com/office/officeart/2005/8/layout/hChevron3"/>
    <dgm:cxn modelId="{FDF9CEB8-4228-4B5E-AD92-4F8741CF4C69}" type="presParOf" srcId="{26591D64-F0FA-476F-9B9D-038B51ADAE3E}" destId="{D514B178-3796-4EF0-BA8C-39140207FE52}" srcOrd="2" destOrd="0" presId="urn:microsoft.com/office/officeart/2005/8/layout/hChevron3"/>
    <dgm:cxn modelId="{D134EC9B-4791-4994-A90C-DD3DEE7A2A51}" type="presParOf" srcId="{26591D64-F0FA-476F-9B9D-038B51ADAE3E}" destId="{831EFA9D-8E61-484F-BBDE-612ECA1B7CC5}" srcOrd="3" destOrd="0" presId="urn:microsoft.com/office/officeart/2005/8/layout/hChevron3"/>
    <dgm:cxn modelId="{07D53F9C-C37B-4E52-B27F-B5420D67C3EE}" type="presParOf" srcId="{26591D64-F0FA-476F-9B9D-038B51ADAE3E}" destId="{74226D8C-4D3F-4668-829C-E57AD2C10026}" srcOrd="4" destOrd="0" presId="urn:microsoft.com/office/officeart/2005/8/layout/hChevron3"/>
    <dgm:cxn modelId="{74ED388E-E5DF-43C3-A3CF-6038B3644881}" type="presParOf" srcId="{26591D64-F0FA-476F-9B9D-038B51ADAE3E}" destId="{73EE4357-68F5-4767-9460-C7AC582D9EC0}" srcOrd="5" destOrd="0" presId="urn:microsoft.com/office/officeart/2005/8/layout/hChevron3"/>
    <dgm:cxn modelId="{754A6A88-A745-4ABE-8141-D88DB30C1709}" type="presParOf" srcId="{26591D64-F0FA-476F-9B9D-038B51ADAE3E}" destId="{D05E1385-2ED1-406D-B6FA-5C74379E469C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1E6C3A-72B9-446B-A38B-B8223CE87FB6}" type="doc">
      <dgm:prSet loTypeId="urn:microsoft.com/office/officeart/2005/8/layout/hChevron3" loCatId="process" qsTypeId="urn:microsoft.com/office/officeart/2005/8/quickstyle/simple2" qsCatId="simple" csTypeId="urn:microsoft.com/office/officeart/2005/8/colors/accent3_5" csCatId="accent3" phldr="1"/>
      <dgm:spPr/>
    </dgm:pt>
    <dgm:pt modelId="{0A779701-7A2E-4B32-97C8-C2F69C5499A5}">
      <dgm:prSet phldrT="[Texte]"/>
      <dgm:spPr/>
      <dgm:t>
        <a:bodyPr/>
        <a:lstStyle/>
        <a:p>
          <a:r>
            <a:rPr lang="fr-FR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Introduction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958FBE5B-32D1-44B0-96D2-E8EF70210BE9}" type="parTrans" cxnId="{038B3497-BC6C-40BC-AB25-9EAC473596F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080181A0-9779-4135-A679-126D04B74893}" type="sibTrans" cxnId="{038B3497-BC6C-40BC-AB25-9EAC473596F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A2B37252-6653-45AE-8DAA-BC06C6F04248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Methodology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C588B6E9-ECC9-415A-958B-5D3B6740A581}" type="parTrans" cxnId="{B980018C-1FAF-4879-8E02-49DC87915B2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2D94E751-0751-4FB8-8C7A-7DFE9BA5966E}" type="sibTrans" cxnId="{B980018C-1FAF-4879-8E02-49DC87915B26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0B6D725A-3B60-4C6B-BC4E-C80A636C717D}">
      <dgm:prSet phldrT="[Texte]"/>
      <dgm:spPr/>
      <dgm:t>
        <a:bodyPr/>
        <a:lstStyle/>
        <a:p>
          <a:r>
            <a:rPr lang="fr-FR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Results</a:t>
          </a:r>
          <a:endParaRPr lang="fr-FR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47B5851B-7228-489D-896B-1D9D221CE8B7}" type="parTrans" cxnId="{8726A9C1-56E5-4579-A9C0-EA7604BF5477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40DD7ABE-EFE3-48A8-9811-455FC53D09E3}" type="sibTrans" cxnId="{8726A9C1-56E5-4579-A9C0-EA7604BF5477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8F516B9F-21E1-45DE-9C65-9F72CFE10AF9}">
      <dgm:prSet phldrT="[Texte]" custT="1"/>
      <dgm:spPr/>
      <dgm:t>
        <a:bodyPr/>
        <a:lstStyle/>
        <a:p>
          <a:r>
            <a:rPr lang="fr-FR" sz="2500" b="1" dirty="0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Conclusion-</a:t>
          </a:r>
          <a:r>
            <a:rPr lang="fr-FR" sz="2500" b="1" dirty="0" err="1" smtClean="0">
              <a:solidFill>
                <a:schemeClr val="accent6">
                  <a:lumMod val="75000"/>
                </a:schemeClr>
              </a:solidFill>
              <a:latin typeface="Book Antiqua" panose="02040602050305030304" pitchFamily="18" charset="0"/>
            </a:rPr>
            <a:t>Recommendations</a:t>
          </a:r>
          <a:endParaRPr lang="fr-FR" sz="2500" b="1" dirty="0">
            <a:solidFill>
              <a:schemeClr val="accent6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B0AFFEFA-9678-4D5B-BA35-FDFB5F0A79FD}" type="parTrans" cxnId="{A116298B-16FC-4BA5-B8D8-99C068F35FA1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172E9D76-E416-4589-BCB3-E19771A76629}" type="sibTrans" cxnId="{A116298B-16FC-4BA5-B8D8-99C068F35FA1}">
      <dgm:prSet/>
      <dgm:spPr/>
      <dgm:t>
        <a:bodyPr/>
        <a:lstStyle/>
        <a:p>
          <a:endParaRPr lang="fr-FR">
            <a:solidFill>
              <a:schemeClr val="accent6">
                <a:lumMod val="75000"/>
              </a:schemeClr>
            </a:solidFill>
          </a:endParaRPr>
        </a:p>
      </dgm:t>
    </dgm:pt>
    <dgm:pt modelId="{26591D64-F0FA-476F-9B9D-038B51ADAE3E}" type="pres">
      <dgm:prSet presAssocID="{381E6C3A-72B9-446B-A38B-B8223CE87FB6}" presName="Name0" presStyleCnt="0">
        <dgm:presLayoutVars>
          <dgm:dir/>
          <dgm:resizeHandles val="exact"/>
        </dgm:presLayoutVars>
      </dgm:prSet>
      <dgm:spPr/>
    </dgm:pt>
    <dgm:pt modelId="{35599415-A3B8-4051-B718-8E9DD6F99188}" type="pres">
      <dgm:prSet presAssocID="{0A779701-7A2E-4B32-97C8-C2F69C5499A5}" presName="parTxOnly" presStyleLbl="node1" presStyleIdx="0" presStyleCnt="4" custScaleX="53742" custScaleY="1016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ED7169-4A38-46EF-B1AC-93F08089ECBE}" type="pres">
      <dgm:prSet presAssocID="{080181A0-9779-4135-A679-126D04B74893}" presName="parSpace" presStyleCnt="0"/>
      <dgm:spPr/>
    </dgm:pt>
    <dgm:pt modelId="{D514B178-3796-4EF0-BA8C-39140207FE52}" type="pres">
      <dgm:prSet presAssocID="{A2B37252-6653-45AE-8DAA-BC06C6F04248}" presName="parTxOnly" presStyleLbl="node1" presStyleIdx="1" presStyleCnt="4" custScaleX="56150" custScaleY="1156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EFA9D-8E61-484F-BBDE-612ECA1B7CC5}" type="pres">
      <dgm:prSet presAssocID="{2D94E751-0751-4FB8-8C7A-7DFE9BA5966E}" presName="parSpace" presStyleCnt="0"/>
      <dgm:spPr/>
    </dgm:pt>
    <dgm:pt modelId="{74226D8C-4D3F-4668-829C-E57AD2C10026}" type="pres">
      <dgm:prSet presAssocID="{0B6D725A-3B60-4C6B-BC4E-C80A636C717D}" presName="parTxOnly" presStyleLbl="node1" presStyleIdx="2" presStyleCnt="4" custScaleX="64854" custScaleY="1056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EE4357-68F5-4767-9460-C7AC582D9EC0}" type="pres">
      <dgm:prSet presAssocID="{40DD7ABE-EFE3-48A8-9811-455FC53D09E3}" presName="parSpace" presStyleCnt="0"/>
      <dgm:spPr/>
    </dgm:pt>
    <dgm:pt modelId="{D05E1385-2ED1-406D-B6FA-5C74379E469C}" type="pres">
      <dgm:prSet presAssocID="{8F516B9F-21E1-45DE-9C65-9F72CFE10AF9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9714B4-7DFD-4282-8F09-3009B03C58FF}" type="presOf" srcId="{A2B37252-6653-45AE-8DAA-BC06C6F04248}" destId="{D514B178-3796-4EF0-BA8C-39140207FE52}" srcOrd="0" destOrd="0" presId="urn:microsoft.com/office/officeart/2005/8/layout/hChevron3"/>
    <dgm:cxn modelId="{A116298B-16FC-4BA5-B8D8-99C068F35FA1}" srcId="{381E6C3A-72B9-446B-A38B-B8223CE87FB6}" destId="{8F516B9F-21E1-45DE-9C65-9F72CFE10AF9}" srcOrd="3" destOrd="0" parTransId="{B0AFFEFA-9678-4D5B-BA35-FDFB5F0A79FD}" sibTransId="{172E9D76-E416-4589-BCB3-E19771A76629}"/>
    <dgm:cxn modelId="{B98639A3-AA8F-4725-A134-1ABF529918B0}" type="presOf" srcId="{0A779701-7A2E-4B32-97C8-C2F69C5499A5}" destId="{35599415-A3B8-4051-B718-8E9DD6F99188}" srcOrd="0" destOrd="0" presId="urn:microsoft.com/office/officeart/2005/8/layout/hChevron3"/>
    <dgm:cxn modelId="{038B3497-BC6C-40BC-AB25-9EAC473596F6}" srcId="{381E6C3A-72B9-446B-A38B-B8223CE87FB6}" destId="{0A779701-7A2E-4B32-97C8-C2F69C5499A5}" srcOrd="0" destOrd="0" parTransId="{958FBE5B-32D1-44B0-96D2-E8EF70210BE9}" sibTransId="{080181A0-9779-4135-A679-126D04B74893}"/>
    <dgm:cxn modelId="{880C9247-0B5E-43E7-B0FF-0A771CAD0BB3}" type="presOf" srcId="{0B6D725A-3B60-4C6B-BC4E-C80A636C717D}" destId="{74226D8C-4D3F-4668-829C-E57AD2C10026}" srcOrd="0" destOrd="0" presId="urn:microsoft.com/office/officeart/2005/8/layout/hChevron3"/>
    <dgm:cxn modelId="{B980018C-1FAF-4879-8E02-49DC87915B26}" srcId="{381E6C3A-72B9-446B-A38B-B8223CE87FB6}" destId="{A2B37252-6653-45AE-8DAA-BC06C6F04248}" srcOrd="1" destOrd="0" parTransId="{C588B6E9-ECC9-415A-958B-5D3B6740A581}" sibTransId="{2D94E751-0751-4FB8-8C7A-7DFE9BA5966E}"/>
    <dgm:cxn modelId="{2E2EBA09-17A4-4571-B3F4-99C638E8FCF2}" type="presOf" srcId="{381E6C3A-72B9-446B-A38B-B8223CE87FB6}" destId="{26591D64-F0FA-476F-9B9D-038B51ADAE3E}" srcOrd="0" destOrd="0" presId="urn:microsoft.com/office/officeart/2005/8/layout/hChevron3"/>
    <dgm:cxn modelId="{26BDB102-0473-4011-A719-7EA0A27CEF41}" type="presOf" srcId="{8F516B9F-21E1-45DE-9C65-9F72CFE10AF9}" destId="{D05E1385-2ED1-406D-B6FA-5C74379E469C}" srcOrd="0" destOrd="0" presId="urn:microsoft.com/office/officeart/2005/8/layout/hChevron3"/>
    <dgm:cxn modelId="{8726A9C1-56E5-4579-A9C0-EA7604BF5477}" srcId="{381E6C3A-72B9-446B-A38B-B8223CE87FB6}" destId="{0B6D725A-3B60-4C6B-BC4E-C80A636C717D}" srcOrd="2" destOrd="0" parTransId="{47B5851B-7228-489D-896B-1D9D221CE8B7}" sibTransId="{40DD7ABE-EFE3-48A8-9811-455FC53D09E3}"/>
    <dgm:cxn modelId="{57015C82-1D7B-4F71-9485-088F0D9C26DF}" type="presParOf" srcId="{26591D64-F0FA-476F-9B9D-038B51ADAE3E}" destId="{35599415-A3B8-4051-B718-8E9DD6F99188}" srcOrd="0" destOrd="0" presId="urn:microsoft.com/office/officeart/2005/8/layout/hChevron3"/>
    <dgm:cxn modelId="{340B542D-A39B-4B37-80B5-57AFBEDEDC9D}" type="presParOf" srcId="{26591D64-F0FA-476F-9B9D-038B51ADAE3E}" destId="{8AED7169-4A38-46EF-B1AC-93F08089ECBE}" srcOrd="1" destOrd="0" presId="urn:microsoft.com/office/officeart/2005/8/layout/hChevron3"/>
    <dgm:cxn modelId="{4FC71287-18DD-45DB-B97E-8DE3E0E32191}" type="presParOf" srcId="{26591D64-F0FA-476F-9B9D-038B51ADAE3E}" destId="{D514B178-3796-4EF0-BA8C-39140207FE52}" srcOrd="2" destOrd="0" presId="urn:microsoft.com/office/officeart/2005/8/layout/hChevron3"/>
    <dgm:cxn modelId="{CE4C597D-359C-4D4E-8BF9-0C0A513D750C}" type="presParOf" srcId="{26591D64-F0FA-476F-9B9D-038B51ADAE3E}" destId="{831EFA9D-8E61-484F-BBDE-612ECA1B7CC5}" srcOrd="3" destOrd="0" presId="urn:microsoft.com/office/officeart/2005/8/layout/hChevron3"/>
    <dgm:cxn modelId="{BCD066BA-477A-429C-80CE-6913BE0C8296}" type="presParOf" srcId="{26591D64-F0FA-476F-9B9D-038B51ADAE3E}" destId="{74226D8C-4D3F-4668-829C-E57AD2C10026}" srcOrd="4" destOrd="0" presId="urn:microsoft.com/office/officeart/2005/8/layout/hChevron3"/>
    <dgm:cxn modelId="{377E4080-C996-4F4D-9962-3FF7EE611DAF}" type="presParOf" srcId="{26591D64-F0FA-476F-9B9D-038B51ADAE3E}" destId="{73EE4357-68F5-4767-9460-C7AC582D9EC0}" srcOrd="5" destOrd="0" presId="urn:microsoft.com/office/officeart/2005/8/layout/hChevron3"/>
    <dgm:cxn modelId="{EAF7935D-D125-41ED-8352-9198EE19752D}" type="presParOf" srcId="{26591D64-F0FA-476F-9B9D-038B51ADAE3E}" destId="{D05E1385-2ED1-406D-B6FA-5C74379E469C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581AC-38F6-4D54-A033-3F216E35DFA7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E2BDE-08B0-42D7-9379-1B8A36BE37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E3F45-5AD4-4C53-BBE1-290AC39DE6CD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9706A-48BA-4E3C-B6A4-BACF7DC08DA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0E5B-7A32-4989-8F52-81D5A2FFCF0A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AE7D-77EB-4C1A-BD10-4DEA6902BE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D7B7-C230-4ABC-85E8-69AE40187B35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A611-AD0F-4117-A795-FEBB553185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27325-EB4F-40E8-BC17-087E7D3D6CC2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09EB9-61DB-4114-A296-F370370522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8D9BB-724E-416D-975F-1311E4EB0467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D45E-4FCB-41F0-8E16-FEB57C27FF1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90A8-0474-48B2-B728-85A531F3AEBB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565F4-8513-4F35-AB53-E3C4445A87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352D-0062-49A4-A662-17A32422E003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18A6-6182-4564-8EA9-7DDDE07CCA9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4E8C-89C2-44CC-88BC-2E17DC53DA70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E8891-0420-43DC-97DD-3BB955DF05D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BEBED-0E16-4AE2-8968-243D4A134B09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6AEA-18AE-4093-B41B-FCD7183D8E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AFDD-2CB8-4BC5-9DF1-014B0C9F33A8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AAB37-2958-4933-9199-C3920098FB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D17805-6073-4F02-93BF-F4A247D08908}" type="datetimeFigureOut">
              <a:rPr lang="fr-FR"/>
              <a:pPr>
                <a:defRPr/>
              </a:pPr>
              <a:t>16/07/2014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1CA3D4-8FE4-4019-ACA7-12E5EE34E6A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6.jpeg"/><Relationship Id="rId9" Type="http://schemas.microsoft.com/office/2007/relationships/diagramDrawing" Target="../diagrams/drawin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oneTexte 4"/>
          <p:cNvSpPr txBox="1">
            <a:spLocks noChangeArrowheads="1"/>
          </p:cNvSpPr>
          <p:nvPr/>
        </p:nvSpPr>
        <p:spPr bwMode="auto">
          <a:xfrm>
            <a:off x="611188" y="908050"/>
            <a:ext cx="79216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Book Antiqua" pitchFamily="18" charset="0"/>
              </a:rPr>
              <a:t>Education for Sustainable Development </a:t>
            </a:r>
          </a:p>
          <a:p>
            <a:pPr algn="ctr"/>
            <a:r>
              <a:rPr lang="en-US" sz="2000" b="1">
                <a:latin typeface="Book Antiqua" pitchFamily="18" charset="0"/>
              </a:rPr>
              <a:t>in Protected Areas and Biosphere Reserves</a:t>
            </a:r>
            <a:endParaRPr lang="fr-FR" sz="2000">
              <a:latin typeface="Book Antiqua" pitchFamily="18" charset="0"/>
            </a:endParaRPr>
          </a:p>
          <a:p>
            <a:pPr algn="ctr"/>
            <a:endParaRPr lang="fr-FR">
              <a:latin typeface="Calibri" pitchFamily="34" charset="0"/>
            </a:endParaRPr>
          </a:p>
        </p:txBody>
      </p:sp>
      <p:sp>
        <p:nvSpPr>
          <p:cNvPr id="13314" name="ZoneTexte 5"/>
          <p:cNvSpPr txBox="1">
            <a:spLocks noChangeArrowheads="1"/>
          </p:cNvSpPr>
          <p:nvPr/>
        </p:nvSpPr>
        <p:spPr bwMode="auto">
          <a:xfrm>
            <a:off x="755650" y="2060575"/>
            <a:ext cx="770413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latin typeface="Book Antiqua" pitchFamily="18" charset="0"/>
              </a:rPr>
              <a:t>Public participation and stakeholder involvement  in promoting the management of the Amazon Forest Area in Leticia (CO).</a:t>
            </a:r>
            <a:endParaRPr lang="fr-FR" sz="3000">
              <a:latin typeface="Book Antiqua" pitchFamily="18" charset="0"/>
            </a:endParaRPr>
          </a:p>
          <a:p>
            <a:endParaRPr lang="fr-FR">
              <a:latin typeface="Calibri" pitchFamily="34" charset="0"/>
            </a:endParaRPr>
          </a:p>
        </p:txBody>
      </p:sp>
      <p:pic>
        <p:nvPicPr>
          <p:cNvPr id="13315" name="Imag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513388"/>
            <a:ext cx="18145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ZoneTexte 7"/>
          <p:cNvSpPr txBox="1">
            <a:spLocks noChangeArrowheads="1"/>
          </p:cNvSpPr>
          <p:nvPr/>
        </p:nvSpPr>
        <p:spPr bwMode="auto">
          <a:xfrm>
            <a:off x="6011863" y="5324475"/>
            <a:ext cx="30972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b="1">
                <a:latin typeface="Book Antiqua" pitchFamily="18" charset="0"/>
              </a:rPr>
              <a:t>Maria Christakou</a:t>
            </a:r>
            <a:endParaRPr lang="fr-FR">
              <a:latin typeface="Book Antiqua" pitchFamily="18" charset="0"/>
            </a:endParaRPr>
          </a:p>
          <a:p>
            <a:pPr algn="r"/>
            <a:r>
              <a:rPr lang="fr-FR" b="1">
                <a:latin typeface="Book Antiqua" pitchFamily="18" charset="0"/>
              </a:rPr>
              <a:t>Sermin Durdu</a:t>
            </a:r>
            <a:endParaRPr lang="fr-FR">
              <a:latin typeface="Book Antiqua" pitchFamily="18" charset="0"/>
            </a:endParaRPr>
          </a:p>
          <a:p>
            <a:pPr algn="r"/>
            <a:r>
              <a:rPr lang="fr-FR" b="1">
                <a:latin typeface="Book Antiqua" pitchFamily="18" charset="0"/>
              </a:rPr>
              <a:t>Charline Piot</a:t>
            </a:r>
            <a:endParaRPr lang="fr-FR">
              <a:latin typeface="Book Antiqua" pitchFamily="18" charset="0"/>
            </a:endParaRPr>
          </a:p>
          <a:p>
            <a:pPr algn="r"/>
            <a:r>
              <a:rPr lang="en-US" b="1">
                <a:latin typeface="Book Antiqua" pitchFamily="18" charset="0"/>
              </a:rPr>
              <a:t>Francesca Eliana Rigato</a:t>
            </a:r>
            <a:endParaRPr lang="fr-FR">
              <a:latin typeface="Book Antiqua" pitchFamily="18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611188" y="2060575"/>
            <a:ext cx="8281987" cy="194468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24px-Colombia_-_Amazonas_-_Leti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341438"/>
            <a:ext cx="3275012" cy="2838450"/>
          </a:xfrm>
          <a:prstGeom prst="rect">
            <a:avLst/>
          </a:prstGeom>
          <a:noFill/>
          <a:ln w="63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/>
          </a:extLst>
        </p:spPr>
      </p:pic>
      <p:sp>
        <p:nvSpPr>
          <p:cNvPr id="6" name="ZoneTexte 5"/>
          <p:cNvSpPr txBox="1"/>
          <p:nvPr/>
        </p:nvSpPr>
        <p:spPr>
          <a:xfrm>
            <a:off x="0" y="1468438"/>
            <a:ext cx="52832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latin typeface="Book Antiqua" panose="02040602050305030304" pitchFamily="18" charset="0"/>
                <a:cs typeface="+mn-cs"/>
              </a:rPr>
              <a:t>Geographical position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latin typeface="Book Antiqua" panose="02040602050305030304" pitchFamily="18" charset="0"/>
                <a:cs typeface="+mn-cs"/>
              </a:rPr>
              <a:t>Short history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latin typeface="Book Antiqua" panose="02040602050305030304" pitchFamily="18" charset="0"/>
                <a:cs typeface="+mn-cs"/>
              </a:rPr>
              <a:t>Sustainable Tourism &amp; </a:t>
            </a:r>
            <a:r>
              <a:rPr lang="en-GB" b="1" dirty="0">
                <a:latin typeface="Book Antiqua" panose="02040602050305030304" pitchFamily="18" charset="0"/>
                <a:cs typeface="+mn-cs"/>
              </a:rPr>
              <a:t>Ecotourism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b="1" dirty="0">
                <a:latin typeface="Book Antiqua" panose="02040602050305030304" pitchFamily="18" charset="0"/>
                <a:cs typeface="+mn-cs"/>
              </a:rPr>
              <a:t>Tourism</a:t>
            </a:r>
            <a:r>
              <a:rPr lang="en-GB" dirty="0">
                <a:latin typeface="Book Antiqua" panose="02040602050305030304" pitchFamily="18" charset="0"/>
                <a:cs typeface="+mn-cs"/>
              </a:rPr>
              <a:t> : </a:t>
            </a:r>
            <a:r>
              <a:rPr lang="en-GB" dirty="0" err="1">
                <a:latin typeface="Book Antiqua" panose="02040602050305030304" pitchFamily="18" charset="0"/>
                <a:cs typeface="+mn-cs"/>
              </a:rPr>
              <a:t>Amacayacu</a:t>
            </a:r>
            <a:r>
              <a:rPr lang="en-GB" dirty="0">
                <a:latin typeface="Book Antiqua" panose="02040602050305030304" pitchFamily="18" charset="0"/>
                <a:cs typeface="+mn-cs"/>
              </a:rPr>
              <a:t> National Natural Park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Book Antiqua" panose="02040602050305030304" pitchFamily="18" charset="0"/>
              <a:cs typeface="+mn-cs"/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35496" y="113506"/>
          <a:ext cx="9062715" cy="1371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77032" y="4296725"/>
            <a:ext cx="3168352" cy="2373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585788" y="2420938"/>
            <a:ext cx="398621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i="1">
                <a:latin typeface="Times New Roman" pitchFamily="18" charset="0"/>
                <a:cs typeface="Times New Roman" pitchFamily="18" charset="0"/>
              </a:rPr>
              <a:t>“Tourism that takes full account of its current and future economic, social and environmental impacts, addressing the needs of the visitors, the industry, the environment and the host communities.”</a:t>
            </a:r>
            <a:endParaRPr lang="fr-FR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572000" y="4294188"/>
            <a:ext cx="43211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b="1">
                <a:latin typeface="Book Antiqua" pitchFamily="18" charset="0"/>
              </a:rPr>
              <a:t>Aims</a:t>
            </a:r>
            <a:endParaRPr lang="fr-FR" b="1">
              <a:latin typeface="Calibri" pitchFamily="34" charset="0"/>
            </a:endParaRPr>
          </a:p>
          <a:p>
            <a:pPr marL="285750" indent="-285750">
              <a:buFontTx/>
              <a:buChar char="•"/>
            </a:pPr>
            <a:r>
              <a:rPr lang="en-GB"/>
              <a:t>To make local products more attractive</a:t>
            </a:r>
          </a:p>
          <a:p>
            <a:pPr marL="285750" indent="-285750">
              <a:buFontTx/>
              <a:buChar char="•"/>
            </a:pPr>
            <a:r>
              <a:rPr lang="en-GB"/>
              <a:t>To </a:t>
            </a:r>
            <a:r>
              <a:rPr lang="en-US"/>
              <a:t>ensure the public participation and the stakeholder involvement</a:t>
            </a:r>
            <a:r>
              <a:rPr lang="en-GB"/>
              <a:t>.</a:t>
            </a:r>
            <a:endParaRPr lang="en-GB" b="1"/>
          </a:p>
          <a:p>
            <a:pPr marL="285750" indent="-285750">
              <a:buFontTx/>
              <a:buChar char="•"/>
            </a:pPr>
            <a:r>
              <a:rPr lang="en-GB"/>
              <a:t>To start an education program for sustainable management.</a:t>
            </a:r>
            <a:endParaRPr lang="en-GB" b="1"/>
          </a:p>
          <a:p>
            <a:pPr marL="285750" indent="-285750">
              <a:buFontTx/>
              <a:buChar char="•"/>
            </a:pPr>
            <a:r>
              <a:rPr lang="en-GB"/>
              <a:t>To develop new activities based on eco-tourism.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35496" y="113506"/>
          <a:ext cx="9062715" cy="1371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214313" y="1857375"/>
            <a:ext cx="428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>
                <a:solidFill>
                  <a:srgbClr val="000000"/>
                </a:solidFill>
                <a:latin typeface="Book Antiqua" pitchFamily="18" charset="0"/>
              </a:rPr>
              <a:t>Why this topic : Personal Experience 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214313" y="2428875"/>
            <a:ext cx="1893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>
                <a:solidFill>
                  <a:srgbClr val="000000"/>
                </a:solidFill>
                <a:latin typeface="Book Antiqua" pitchFamily="18" charset="0"/>
              </a:rPr>
              <a:t>Brainstorming</a:t>
            </a:r>
            <a:endParaRPr lang="el-GR" b="1">
              <a:latin typeface="Calibri" pitchFamily="34" charset="0"/>
            </a:endParaRP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214313" y="3000375"/>
            <a:ext cx="3024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>
                <a:solidFill>
                  <a:srgbClr val="000000"/>
                </a:solidFill>
                <a:latin typeface="Book Antiqua" pitchFamily="18" charset="0"/>
              </a:rPr>
              <a:t>Literature research</a:t>
            </a: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214313" y="3500438"/>
            <a:ext cx="2165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>
                <a:latin typeface="Book Antiqua" pitchFamily="18" charset="0"/>
              </a:rPr>
              <a:t>SWOT analysis </a:t>
            </a:r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214313" y="4143375"/>
            <a:ext cx="549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>
                <a:latin typeface="Book Antiqua" pitchFamily="18" charset="0"/>
              </a:rPr>
              <a:t>Interview Professors Scoulos, Tuncay &amp; Biasutti</a:t>
            </a:r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214313" y="4714875"/>
            <a:ext cx="150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>
                <a:latin typeface="Book Antiqua" pitchFamily="18" charset="0"/>
              </a:rPr>
              <a:t>Play roles</a:t>
            </a:r>
          </a:p>
        </p:txBody>
      </p:sp>
      <p:graphicFrame>
        <p:nvGraphicFramePr>
          <p:cNvPr id="14" name="Diagramme 5"/>
          <p:cNvGraphicFramePr/>
          <p:nvPr/>
        </p:nvGraphicFramePr>
        <p:xfrm>
          <a:off x="2940496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5" name="Diagramme 6"/>
          <p:cNvGraphicFramePr/>
          <p:nvPr/>
        </p:nvGraphicFramePr>
        <p:xfrm>
          <a:off x="3491880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/>
      <p:bldP spid="7" grpId="0"/>
      <p:bldP spid="8" grpId="0"/>
      <p:bldP spid="9" grpId="0"/>
      <p:bldP spid="11" grpId="0"/>
      <p:bldGraphic spid="14" grpId="0">
        <p:bldAsOne/>
      </p:bldGraphic>
      <p:bldGraphic spid="14" grpId="1">
        <p:bldAsOne/>
      </p:bldGraphic>
      <p:bldGraphic spid="1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504056" y="1628800"/>
          <a:ext cx="83884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Bulle ronde 15"/>
          <p:cNvSpPr/>
          <p:nvPr/>
        </p:nvSpPr>
        <p:spPr>
          <a:xfrm>
            <a:off x="6516688" y="5102225"/>
            <a:ext cx="2492375" cy="1495425"/>
          </a:xfrm>
          <a:prstGeom prst="wedgeEllipseCallout">
            <a:avLst>
              <a:gd name="adj1" fmla="val -68850"/>
              <a:gd name="adj2" fmla="val -4422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5" name="Diagramme 4"/>
          <p:cNvGraphicFramePr/>
          <p:nvPr/>
        </p:nvGraphicFramePr>
        <p:xfrm>
          <a:off x="35496" y="113506"/>
          <a:ext cx="9062715" cy="1371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8" name="Groupe 17"/>
          <p:cNvGrpSpPr>
            <a:grpSpLocks/>
          </p:cNvGrpSpPr>
          <p:nvPr/>
        </p:nvGrpSpPr>
        <p:grpSpPr bwMode="auto">
          <a:xfrm>
            <a:off x="-36513" y="1503363"/>
            <a:ext cx="2879726" cy="1781175"/>
            <a:chOff x="-36512" y="1791401"/>
            <a:chExt cx="2880320" cy="1781615"/>
          </a:xfrm>
        </p:grpSpPr>
        <p:sp>
          <p:nvSpPr>
            <p:cNvPr id="9" name="Bulle ronde 8"/>
            <p:cNvSpPr/>
            <p:nvPr/>
          </p:nvSpPr>
          <p:spPr>
            <a:xfrm>
              <a:off x="-36512" y="1791401"/>
              <a:ext cx="2880320" cy="1781615"/>
            </a:xfrm>
            <a:prstGeom prst="wedgeEllipseCallout">
              <a:avLst>
                <a:gd name="adj1" fmla="val 55936"/>
                <a:gd name="adj2" fmla="val 53168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397" name="ZoneTexte 1"/>
            <p:cNvSpPr txBox="1">
              <a:spLocks noChangeArrowheads="1"/>
            </p:cNvSpPr>
            <p:nvPr/>
          </p:nvSpPr>
          <p:spPr bwMode="auto">
            <a:xfrm>
              <a:off x="35496" y="2132856"/>
              <a:ext cx="244827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>
                  <a:latin typeface="Book Antiqua" pitchFamily="18" charset="0"/>
                </a:rPr>
                <a:t>Potential for Tourism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Biodiversity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Suitable Landscape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Accomodations</a:t>
              </a:r>
            </a:p>
          </p:txBody>
        </p:sp>
      </p:grpSp>
      <p:grpSp>
        <p:nvGrpSpPr>
          <p:cNvPr id="12" name="Groupe 11"/>
          <p:cNvGrpSpPr>
            <a:grpSpLocks/>
          </p:cNvGrpSpPr>
          <p:nvPr/>
        </p:nvGrpSpPr>
        <p:grpSpPr bwMode="auto">
          <a:xfrm>
            <a:off x="5614988" y="1773238"/>
            <a:ext cx="3529012" cy="1524000"/>
            <a:chOff x="5615608" y="2074348"/>
            <a:chExt cx="3528392" cy="1524718"/>
          </a:xfrm>
        </p:grpSpPr>
        <p:sp>
          <p:nvSpPr>
            <p:cNvPr id="11" name="Bulle ronde 10"/>
            <p:cNvSpPr/>
            <p:nvPr/>
          </p:nvSpPr>
          <p:spPr>
            <a:xfrm>
              <a:off x="5615608" y="2074348"/>
              <a:ext cx="3528392" cy="1316657"/>
            </a:xfrm>
            <a:prstGeom prst="wedgeEllipseCallout">
              <a:avLst>
                <a:gd name="adj1" fmla="val -35440"/>
                <a:gd name="adj2" fmla="val 82693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395" name="ZoneTexte 3"/>
            <p:cNvSpPr txBox="1">
              <a:spLocks noChangeArrowheads="1"/>
            </p:cNvSpPr>
            <p:nvPr/>
          </p:nvSpPr>
          <p:spPr bwMode="auto">
            <a:xfrm>
              <a:off x="6372712" y="2133113"/>
              <a:ext cx="2771288" cy="1465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>
                  <a:latin typeface="Book Antiqua" pitchFamily="18" charset="0"/>
                </a:rPr>
                <a:t>Rainforest climate</a:t>
              </a:r>
            </a:p>
            <a:p>
              <a:r>
                <a:rPr lang="fr-FR">
                  <a:latin typeface="Book Antiqua" pitchFamily="18" charset="0"/>
                </a:rPr>
                <a:t>Lack of Job Opportunity</a:t>
              </a:r>
            </a:p>
            <a:p>
              <a:r>
                <a:rPr lang="fr-FR">
                  <a:latin typeface="Book Antiqua" pitchFamily="18" charset="0"/>
                </a:rPr>
                <a:t>No Social Activity</a:t>
              </a:r>
            </a:p>
            <a:p>
              <a:r>
                <a:rPr lang="fr-FR">
                  <a:latin typeface="Book Antiqua" pitchFamily="18" charset="0"/>
                </a:rPr>
                <a:t>Mosquitos</a:t>
              </a:r>
            </a:p>
            <a:p>
              <a:endParaRPr lang="fr-FR">
                <a:latin typeface="Book Antiqua" pitchFamily="18" charset="0"/>
              </a:endParaRPr>
            </a:p>
          </p:txBody>
        </p:sp>
      </p:grpSp>
      <p:grpSp>
        <p:nvGrpSpPr>
          <p:cNvPr id="17" name="Groupe 16"/>
          <p:cNvGrpSpPr>
            <a:grpSpLocks/>
          </p:cNvGrpSpPr>
          <p:nvPr/>
        </p:nvGrpSpPr>
        <p:grpSpPr bwMode="auto">
          <a:xfrm>
            <a:off x="34925" y="4941888"/>
            <a:ext cx="2736850" cy="1582737"/>
            <a:chOff x="35496" y="4509120"/>
            <a:chExt cx="2736304" cy="1584176"/>
          </a:xfrm>
        </p:grpSpPr>
        <p:sp>
          <p:nvSpPr>
            <p:cNvPr id="10" name="Bulle ronde 9"/>
            <p:cNvSpPr/>
            <p:nvPr/>
          </p:nvSpPr>
          <p:spPr>
            <a:xfrm>
              <a:off x="35496" y="4509120"/>
              <a:ext cx="2736304" cy="1584176"/>
            </a:xfrm>
            <a:prstGeom prst="wedgeEllipseCallout">
              <a:avLst>
                <a:gd name="adj1" fmla="val 64229"/>
                <a:gd name="adj2" fmla="val -45595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393" name="ZoneTexte 5"/>
            <p:cNvSpPr txBox="1">
              <a:spLocks noChangeArrowheads="1"/>
            </p:cNvSpPr>
            <p:nvPr/>
          </p:nvSpPr>
          <p:spPr bwMode="auto">
            <a:xfrm>
              <a:off x="179512" y="4748951"/>
              <a:ext cx="2304256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>
                  <a:latin typeface="Book Antiqua" pitchFamily="18" charset="0"/>
                </a:rPr>
                <a:t>Water Potential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3 Nationalities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Wilderness survival</a:t>
              </a:r>
            </a:p>
            <a:p>
              <a:pPr algn="r"/>
              <a:r>
                <a:rPr lang="fr-FR">
                  <a:latin typeface="Book Antiqua" pitchFamily="18" charset="0"/>
                </a:rPr>
                <a:t>Ecoproducts</a:t>
              </a:r>
            </a:p>
          </p:txBody>
        </p:sp>
      </p:grp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659563" y="5457825"/>
            <a:ext cx="2359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Book Antiqua" pitchFamily="18" charset="0"/>
              </a:rPr>
              <a:t>Conflict between new activities </a:t>
            </a:r>
          </a:p>
          <a:p>
            <a:pPr algn="ctr"/>
            <a:r>
              <a:rPr lang="fr-FR">
                <a:latin typeface="Book Antiqua" pitchFamily="18" charset="0"/>
              </a:rPr>
              <a:t>&amp; local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16" grpId="0" animBg="1"/>
      <p:bldGraphic spid="5" grpId="0">
        <p:bldAsOne/>
      </p:bldGraphic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187450" y="1354138"/>
            <a:ext cx="62642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b="1">
                <a:latin typeface="Book Antiqua" pitchFamily="18" charset="0"/>
              </a:rPr>
              <a:t>Education For Sustainable Development (ESD)</a:t>
            </a:r>
            <a:endParaRPr lang="fr-FR" b="1">
              <a:latin typeface="Book Antiqu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fr-FR" b="1">
              <a:latin typeface="Book Antiqu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fr-FR">
              <a:latin typeface="Calibri" pitchFamily="34" charset="0"/>
            </a:endParaRPr>
          </a:p>
        </p:txBody>
      </p:sp>
      <p:pic>
        <p:nvPicPr>
          <p:cNvPr id="4" name="Imag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7513" y="1890713"/>
            <a:ext cx="6037262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989138"/>
            <a:ext cx="2957513" cy="189865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Image 5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3987800"/>
            <a:ext cx="2957513" cy="210502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graphicFrame>
        <p:nvGraphicFramePr>
          <p:cNvPr id="8" name="Diagramme 7"/>
          <p:cNvGraphicFramePr/>
          <p:nvPr/>
        </p:nvGraphicFramePr>
        <p:xfrm>
          <a:off x="6820" y="-27384"/>
          <a:ext cx="9062715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214438" y="1052513"/>
            <a:ext cx="7072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b="1">
                <a:solidFill>
                  <a:srgbClr val="000000"/>
                </a:solidFill>
                <a:latin typeface="Book Antiqua" pitchFamily="18" charset="0"/>
              </a:rPr>
              <a:t>Development of a future market for fishes in the Area</a:t>
            </a:r>
            <a:endParaRPr lang="fr-FR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187450" y="1619250"/>
            <a:ext cx="1617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b="1">
                <a:solidFill>
                  <a:srgbClr val="000000"/>
                </a:solidFill>
                <a:latin typeface="Book Antiqua" pitchFamily="18" charset="0"/>
              </a:rPr>
              <a:t>Ecotourism </a:t>
            </a:r>
            <a:endParaRPr lang="el-GR">
              <a:latin typeface="Calibri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0" y="6188075"/>
            <a:ext cx="92519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900" b="1" i="1" u="sng">
                <a:latin typeface="Book Antiqua" pitchFamily="18" charset="0"/>
              </a:rPr>
              <a:t>Conclusion</a:t>
            </a:r>
            <a:r>
              <a:rPr lang="el-GR" sz="1900" b="1" i="1" u="sng">
                <a:latin typeface="Book Antiqua" pitchFamily="18" charset="0"/>
              </a:rPr>
              <a:t>:</a:t>
            </a:r>
            <a:r>
              <a:rPr lang="el-GR" sz="1900" b="1" i="1">
                <a:latin typeface="Book Antiqua" pitchFamily="18" charset="0"/>
              </a:rPr>
              <a:t> </a:t>
            </a:r>
            <a:r>
              <a:rPr lang="en-US" sz="1900" b="1" i="1">
                <a:latin typeface="Book Antiqua" pitchFamily="18" charset="0"/>
              </a:rPr>
              <a:t>just</a:t>
            </a:r>
            <a:r>
              <a:rPr lang="fr-FR" sz="1900" b="1" i="1">
                <a:latin typeface="Book Antiqua" pitchFamily="18" charset="0"/>
              </a:rPr>
              <a:t> information is not enough, </a:t>
            </a:r>
          </a:p>
          <a:p>
            <a:pPr algn="ctr"/>
            <a:r>
              <a:rPr lang="fr-FR" sz="1900" b="1" i="1">
                <a:latin typeface="Book Antiqua" pitchFamily="18" charset="0"/>
              </a:rPr>
              <a:t>the key of success is evolution of minds and changing attidutes through ESD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  <p:bldP spid="10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globalization-hands-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ZoneTexte 1"/>
          <p:cNvSpPr txBox="1">
            <a:spLocks noChangeArrowheads="1"/>
          </p:cNvSpPr>
          <p:nvPr/>
        </p:nvSpPr>
        <p:spPr bwMode="auto">
          <a:xfrm>
            <a:off x="250825" y="260350"/>
            <a:ext cx="8459788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 b="1">
                <a:solidFill>
                  <a:schemeClr val="bg1"/>
                </a:solidFill>
                <a:latin typeface="Book Antiqua" pitchFamily="18" charset="0"/>
              </a:rPr>
              <a:t>Thank you for your attention</a:t>
            </a:r>
            <a:r>
              <a:rPr lang="el-GR" sz="4000" b="1">
                <a:solidFill>
                  <a:schemeClr val="bg1"/>
                </a:solidFill>
                <a:latin typeface="Book Antiqua" pitchFamily="18" charset="0"/>
              </a:rPr>
              <a:t>!</a:t>
            </a:r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fr-FR" sz="4000" b="1">
                <a:solidFill>
                  <a:schemeClr val="bg1"/>
                </a:solidFill>
                <a:latin typeface="Book Antiqua" pitchFamily="18" charset="0"/>
              </a:rPr>
              <a:t>Merci pour votre attention</a:t>
            </a:r>
            <a:r>
              <a:rPr lang="el-GR" sz="4000" b="1">
                <a:solidFill>
                  <a:schemeClr val="bg1"/>
                </a:solidFill>
                <a:latin typeface="Book Antiqua" pitchFamily="18" charset="0"/>
              </a:rPr>
              <a:t>!</a:t>
            </a:r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fr-FR" sz="4000" b="1">
                <a:solidFill>
                  <a:schemeClr val="bg1"/>
                </a:solidFill>
                <a:latin typeface="Book Antiqua" pitchFamily="18" charset="0"/>
              </a:rPr>
              <a:t>Grazie per l’attenzione</a:t>
            </a:r>
            <a:r>
              <a:rPr lang="el-GR" sz="4000" b="1">
                <a:solidFill>
                  <a:schemeClr val="bg1"/>
                </a:solidFill>
                <a:latin typeface="Book Antiqua" pitchFamily="18" charset="0"/>
              </a:rPr>
              <a:t>!</a:t>
            </a:r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fr-FR" sz="4000" b="1">
                <a:solidFill>
                  <a:schemeClr val="bg1"/>
                </a:solidFill>
                <a:latin typeface="Book Antiqua" pitchFamily="18" charset="0"/>
              </a:rPr>
              <a:t>Dinlediginiz için tesekkürler</a:t>
            </a:r>
            <a:r>
              <a:rPr lang="el-GR" sz="4000" b="1">
                <a:solidFill>
                  <a:schemeClr val="bg1"/>
                </a:solidFill>
                <a:latin typeface="Book Antiqua" pitchFamily="18" charset="0"/>
              </a:rPr>
              <a:t>!</a:t>
            </a:r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el-GR" sz="4000" b="1">
                <a:solidFill>
                  <a:schemeClr val="bg1"/>
                </a:solidFill>
                <a:latin typeface="Calibri" pitchFamily="34" charset="0"/>
              </a:rPr>
              <a:t>Σας ευχαριστούμε για την προσοχή σας!</a:t>
            </a:r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endParaRPr lang="fr-FR" sz="4000" b="1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211</Words>
  <Application>Microsoft Office PowerPoint</Application>
  <PresentationFormat>Προβολή στην οθόνη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Book Antiqua</vt:lpstr>
      <vt:lpstr>Wingdings</vt:lpstr>
      <vt:lpstr>Times New Roman</vt:lpstr>
      <vt:lpstr>Thème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Charline</dc:creator>
  <cp:lastModifiedBy>kpn</cp:lastModifiedBy>
  <cp:revision>33</cp:revision>
  <dcterms:created xsi:type="dcterms:W3CDTF">2014-07-14T17:02:51Z</dcterms:created>
  <dcterms:modified xsi:type="dcterms:W3CDTF">2014-07-16T15:01:40Z</dcterms:modified>
</cp:coreProperties>
</file>